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1D3"/>
    <a:srgbClr val="FFB923"/>
    <a:srgbClr val="05A5AD"/>
    <a:srgbClr val="0CA7AF"/>
    <a:srgbClr val="FBB00F"/>
    <a:srgbClr val="FAB0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4C3908-2365-401A-9CD0-E86181DC57EA}" v="108" dt="2023-08-03T13:32:50.06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el TABARLY" userId="adb00348-4abf-4d39-92c4-4d6c86bbfbd5" providerId="ADAL" clId="{D34C3908-2365-401A-9CD0-E86181DC57EA}"/>
    <pc:docChg chg="undo custSel addSld delSld modSld sldOrd">
      <pc:chgData name="Gael TABARLY" userId="adb00348-4abf-4d39-92c4-4d6c86bbfbd5" providerId="ADAL" clId="{D34C3908-2365-401A-9CD0-E86181DC57EA}" dt="2023-08-03T14:41:23.762" v="3414" actId="20577"/>
      <pc:docMkLst>
        <pc:docMk/>
      </pc:docMkLst>
      <pc:sldChg chg="addSp delSp modSp add del mod">
        <pc:chgData name="Gael TABARLY" userId="adb00348-4abf-4d39-92c4-4d6c86bbfbd5" providerId="ADAL" clId="{D34C3908-2365-401A-9CD0-E86181DC57EA}" dt="2023-08-03T13:36:06.239" v="3407" actId="207"/>
        <pc:sldMkLst>
          <pc:docMk/>
          <pc:sldMk cId="2571384125" sldId="256"/>
        </pc:sldMkLst>
        <pc:spChg chg="del">
          <ac:chgData name="Gael TABARLY" userId="adb00348-4abf-4d39-92c4-4d6c86bbfbd5" providerId="ADAL" clId="{D34C3908-2365-401A-9CD0-E86181DC57EA}" dt="2023-08-03T11:27:12.058" v="0" actId="478"/>
          <ac:spMkLst>
            <pc:docMk/>
            <pc:sldMk cId="2571384125" sldId="256"/>
            <ac:spMk id="2" creationId="{FDC00BC1-98D5-62F2-7AD5-CDEC36B9AACA}"/>
          </ac:spMkLst>
        </pc:spChg>
        <pc:spChg chg="del">
          <ac:chgData name="Gael TABARLY" userId="adb00348-4abf-4d39-92c4-4d6c86bbfbd5" providerId="ADAL" clId="{D34C3908-2365-401A-9CD0-E86181DC57EA}" dt="2023-08-03T11:27:12.058" v="0" actId="478"/>
          <ac:spMkLst>
            <pc:docMk/>
            <pc:sldMk cId="2571384125" sldId="256"/>
            <ac:spMk id="3" creationId="{36E3366D-E760-D23D-9FD0-7474A0F35C69}"/>
          </ac:spMkLst>
        </pc:spChg>
        <pc:spChg chg="add mod ord">
          <ac:chgData name="Gael TABARLY" userId="adb00348-4abf-4d39-92c4-4d6c86bbfbd5" providerId="ADAL" clId="{D34C3908-2365-401A-9CD0-E86181DC57EA}" dt="2023-08-03T13:36:06.239" v="3407" actId="207"/>
          <ac:spMkLst>
            <pc:docMk/>
            <pc:sldMk cId="2571384125" sldId="256"/>
            <ac:spMk id="8" creationId="{ED156598-6B13-21CA-7834-B401A18FE09E}"/>
          </ac:spMkLst>
        </pc:spChg>
        <pc:spChg chg="add mod">
          <ac:chgData name="Gael TABARLY" userId="adb00348-4abf-4d39-92c4-4d6c86bbfbd5" providerId="ADAL" clId="{D34C3908-2365-401A-9CD0-E86181DC57EA}" dt="2023-08-03T11:57:04.740" v="487" actId="207"/>
          <ac:spMkLst>
            <pc:docMk/>
            <pc:sldMk cId="2571384125" sldId="256"/>
            <ac:spMk id="9" creationId="{17DED26E-0E86-7B8B-B274-803A0FBBA8DD}"/>
          </ac:spMkLst>
        </pc:spChg>
        <pc:spChg chg="add mod">
          <ac:chgData name="Gael TABARLY" userId="adb00348-4abf-4d39-92c4-4d6c86bbfbd5" providerId="ADAL" clId="{D34C3908-2365-401A-9CD0-E86181DC57EA}" dt="2023-08-03T11:57:08.141" v="492" actId="1035"/>
          <ac:spMkLst>
            <pc:docMk/>
            <pc:sldMk cId="2571384125" sldId="256"/>
            <ac:spMk id="12" creationId="{8A783481-C9B6-2B2A-5FEF-E2EAB94A0C0E}"/>
          </ac:spMkLst>
        </pc:spChg>
        <pc:spChg chg="add mod">
          <ac:chgData name="Gael TABARLY" userId="adb00348-4abf-4d39-92c4-4d6c86bbfbd5" providerId="ADAL" clId="{D34C3908-2365-401A-9CD0-E86181DC57EA}" dt="2023-08-03T13:35:18.500" v="3405" actId="207"/>
          <ac:spMkLst>
            <pc:docMk/>
            <pc:sldMk cId="2571384125" sldId="256"/>
            <ac:spMk id="13" creationId="{A572C7BA-33B1-34E3-D53A-33B646D76124}"/>
          </ac:spMkLst>
        </pc:spChg>
        <pc:spChg chg="add mod ord">
          <ac:chgData name="Gael TABARLY" userId="adb00348-4abf-4d39-92c4-4d6c86bbfbd5" providerId="ADAL" clId="{D34C3908-2365-401A-9CD0-E86181DC57EA}" dt="2023-08-03T11:32:49.414" v="226" actId="207"/>
          <ac:spMkLst>
            <pc:docMk/>
            <pc:sldMk cId="2571384125" sldId="256"/>
            <ac:spMk id="16" creationId="{95206AA2-1BAE-27C0-1263-B2E543FB2A7F}"/>
          </ac:spMkLst>
        </pc:spChg>
        <pc:picChg chg="add del mod">
          <ac:chgData name="Gael TABARLY" userId="adb00348-4abf-4d39-92c4-4d6c86bbfbd5" providerId="ADAL" clId="{D34C3908-2365-401A-9CD0-E86181DC57EA}" dt="2023-08-03T11:31:36" v="203" actId="478"/>
          <ac:picMkLst>
            <pc:docMk/>
            <pc:sldMk cId="2571384125" sldId="256"/>
            <ac:picMk id="5" creationId="{39814375-F8F2-8C5A-A9EE-6867ADED2FE0}"/>
          </ac:picMkLst>
        </pc:picChg>
        <pc:picChg chg="add mod ord modCrop">
          <ac:chgData name="Gael TABARLY" userId="adb00348-4abf-4d39-92c4-4d6c86bbfbd5" providerId="ADAL" clId="{D34C3908-2365-401A-9CD0-E86181DC57EA}" dt="2023-08-03T11:28:20.334" v="10" actId="167"/>
          <ac:picMkLst>
            <pc:docMk/>
            <pc:sldMk cId="2571384125" sldId="256"/>
            <ac:picMk id="7" creationId="{80A59088-01A1-FD4B-A3EF-4242A1261A98}"/>
          </ac:picMkLst>
        </pc:picChg>
        <pc:picChg chg="add mod modCrop">
          <ac:chgData name="Gael TABARLY" userId="adb00348-4abf-4d39-92c4-4d6c86bbfbd5" providerId="ADAL" clId="{D34C3908-2365-401A-9CD0-E86181DC57EA}" dt="2023-08-03T11:29:56.898" v="75" actId="1076"/>
          <ac:picMkLst>
            <pc:docMk/>
            <pc:sldMk cId="2571384125" sldId="256"/>
            <ac:picMk id="11" creationId="{3209D026-BB45-FA4F-8152-1BDCC22302A3}"/>
          </ac:picMkLst>
        </pc:picChg>
        <pc:picChg chg="add del mod">
          <ac:chgData name="Gael TABARLY" userId="adb00348-4abf-4d39-92c4-4d6c86bbfbd5" providerId="ADAL" clId="{D34C3908-2365-401A-9CD0-E86181DC57EA}" dt="2023-08-03T11:32:37.022" v="223" actId="1367"/>
          <ac:picMkLst>
            <pc:docMk/>
            <pc:sldMk cId="2571384125" sldId="256"/>
            <ac:picMk id="15" creationId="{A56F9EB4-7A53-C302-3CF4-190C3ED740EE}"/>
          </ac:picMkLst>
        </pc:picChg>
        <pc:picChg chg="add del mod">
          <ac:chgData name="Gael TABARLY" userId="adb00348-4abf-4d39-92c4-4d6c86bbfbd5" providerId="ADAL" clId="{D34C3908-2365-401A-9CD0-E86181DC57EA}" dt="2023-08-03T11:32:51.776" v="227" actId="478"/>
          <ac:picMkLst>
            <pc:docMk/>
            <pc:sldMk cId="2571384125" sldId="256"/>
            <ac:picMk id="18" creationId="{28A7D8A7-85A1-DFF9-52A4-17A97AE5DAEC}"/>
          </ac:picMkLst>
        </pc:picChg>
      </pc:sldChg>
      <pc:sldChg chg="addSp delSp modSp add del mod">
        <pc:chgData name="Gael TABARLY" userId="adb00348-4abf-4d39-92c4-4d6c86bbfbd5" providerId="ADAL" clId="{D34C3908-2365-401A-9CD0-E86181DC57EA}" dt="2023-08-03T13:35:05.798" v="3404" actId="20577"/>
        <pc:sldMkLst>
          <pc:docMk/>
          <pc:sldMk cId="3578913896" sldId="257"/>
        </pc:sldMkLst>
        <pc:spChg chg="add mod">
          <ac:chgData name="Gael TABARLY" userId="adb00348-4abf-4d39-92c4-4d6c86bbfbd5" providerId="ADAL" clId="{D34C3908-2365-401A-9CD0-E86181DC57EA}" dt="2023-08-03T11:37:56.183" v="416" actId="1035"/>
          <ac:spMkLst>
            <pc:docMk/>
            <pc:sldMk cId="3578913896" sldId="257"/>
            <ac:spMk id="5" creationId="{9600CC65-9A15-DDD0-476A-B799603B7CEA}"/>
          </ac:spMkLst>
        </pc:spChg>
        <pc:spChg chg="del">
          <ac:chgData name="Gael TABARLY" userId="adb00348-4abf-4d39-92c4-4d6c86bbfbd5" providerId="ADAL" clId="{D34C3908-2365-401A-9CD0-E86181DC57EA}" dt="2023-08-03T11:33:40.647" v="251" actId="478"/>
          <ac:spMkLst>
            <pc:docMk/>
            <pc:sldMk cId="3578913896" sldId="257"/>
            <ac:spMk id="8" creationId="{ED156598-6B13-21CA-7834-B401A18FE09E}"/>
          </ac:spMkLst>
        </pc:spChg>
        <pc:spChg chg="del">
          <ac:chgData name="Gael TABARLY" userId="adb00348-4abf-4d39-92c4-4d6c86bbfbd5" providerId="ADAL" clId="{D34C3908-2365-401A-9CD0-E86181DC57EA}" dt="2023-08-03T11:33:40.647" v="251" actId="478"/>
          <ac:spMkLst>
            <pc:docMk/>
            <pc:sldMk cId="3578913896" sldId="257"/>
            <ac:spMk id="9" creationId="{17DED26E-0E86-7B8B-B274-803A0FBBA8DD}"/>
          </ac:spMkLst>
        </pc:spChg>
        <pc:spChg chg="del">
          <ac:chgData name="Gael TABARLY" userId="adb00348-4abf-4d39-92c4-4d6c86bbfbd5" providerId="ADAL" clId="{D34C3908-2365-401A-9CD0-E86181DC57EA}" dt="2023-08-03T11:33:40.647" v="251" actId="478"/>
          <ac:spMkLst>
            <pc:docMk/>
            <pc:sldMk cId="3578913896" sldId="257"/>
            <ac:spMk id="12" creationId="{8A783481-C9B6-2B2A-5FEF-E2EAB94A0C0E}"/>
          </ac:spMkLst>
        </pc:spChg>
        <pc:spChg chg="del">
          <ac:chgData name="Gael TABARLY" userId="adb00348-4abf-4d39-92c4-4d6c86bbfbd5" providerId="ADAL" clId="{D34C3908-2365-401A-9CD0-E86181DC57EA}" dt="2023-08-03T11:33:40.647" v="251" actId="478"/>
          <ac:spMkLst>
            <pc:docMk/>
            <pc:sldMk cId="3578913896" sldId="257"/>
            <ac:spMk id="13" creationId="{A572C7BA-33B1-34E3-D53A-33B646D76124}"/>
          </ac:spMkLst>
        </pc:spChg>
        <pc:spChg chg="del">
          <ac:chgData name="Gael TABARLY" userId="adb00348-4abf-4d39-92c4-4d6c86bbfbd5" providerId="ADAL" clId="{D34C3908-2365-401A-9CD0-E86181DC57EA}" dt="2023-08-03T11:33:40.647" v="251" actId="478"/>
          <ac:spMkLst>
            <pc:docMk/>
            <pc:sldMk cId="3578913896" sldId="257"/>
            <ac:spMk id="16" creationId="{95206AA2-1BAE-27C0-1263-B2E543FB2A7F}"/>
          </ac:spMkLst>
        </pc:spChg>
        <pc:spChg chg="add mod">
          <ac:chgData name="Gael TABARLY" userId="adb00348-4abf-4d39-92c4-4d6c86bbfbd5" providerId="ADAL" clId="{D34C3908-2365-401A-9CD0-E86181DC57EA}" dt="2023-08-03T13:35:05.798" v="3404" actId="20577"/>
          <ac:spMkLst>
            <pc:docMk/>
            <pc:sldMk cId="3578913896" sldId="257"/>
            <ac:spMk id="17" creationId="{361D92AF-6244-C68A-D23C-A1D026537291}"/>
          </ac:spMkLst>
        </pc:spChg>
        <pc:spChg chg="add mod">
          <ac:chgData name="Gael TABARLY" userId="adb00348-4abf-4d39-92c4-4d6c86bbfbd5" providerId="ADAL" clId="{D34C3908-2365-401A-9CD0-E86181DC57EA}" dt="2023-08-03T11:40:15.140" v="463" actId="207"/>
          <ac:spMkLst>
            <pc:docMk/>
            <pc:sldMk cId="3578913896" sldId="257"/>
            <ac:spMk id="18" creationId="{27B08996-F8C2-0BEE-16BF-085AC2A825C2}"/>
          </ac:spMkLst>
        </pc:spChg>
        <pc:spChg chg="add mod">
          <ac:chgData name="Gael TABARLY" userId="adb00348-4abf-4d39-92c4-4d6c86bbfbd5" providerId="ADAL" clId="{D34C3908-2365-401A-9CD0-E86181DC57EA}" dt="2023-08-03T11:37:56.183" v="416" actId="1035"/>
          <ac:spMkLst>
            <pc:docMk/>
            <pc:sldMk cId="3578913896" sldId="257"/>
            <ac:spMk id="19" creationId="{9B92D9BD-71CC-7D4E-0B91-F74ED7E24CC8}"/>
          </ac:spMkLst>
        </pc:spChg>
        <pc:spChg chg="add mod ord">
          <ac:chgData name="Gael TABARLY" userId="adb00348-4abf-4d39-92c4-4d6c86bbfbd5" providerId="ADAL" clId="{D34C3908-2365-401A-9CD0-E86181DC57EA}" dt="2023-08-03T11:36:20.769" v="370" actId="170"/>
          <ac:spMkLst>
            <pc:docMk/>
            <pc:sldMk cId="3578913896" sldId="257"/>
            <ac:spMk id="20" creationId="{CC5273F6-6C71-2AF0-4D05-7B7EF63EA2D4}"/>
          </ac:spMkLst>
        </pc:spChg>
        <pc:spChg chg="add mod ord">
          <ac:chgData name="Gael TABARLY" userId="adb00348-4abf-4d39-92c4-4d6c86bbfbd5" providerId="ADAL" clId="{D34C3908-2365-401A-9CD0-E86181DC57EA}" dt="2023-08-03T11:36:10.963" v="360" actId="171"/>
          <ac:spMkLst>
            <pc:docMk/>
            <pc:sldMk cId="3578913896" sldId="257"/>
            <ac:spMk id="21" creationId="{71F71967-4FAE-79C0-500C-01C2B0365903}"/>
          </ac:spMkLst>
        </pc:spChg>
        <pc:spChg chg="add mod ord">
          <ac:chgData name="Gael TABARLY" userId="adb00348-4abf-4d39-92c4-4d6c86bbfbd5" providerId="ADAL" clId="{D34C3908-2365-401A-9CD0-E86181DC57EA}" dt="2023-08-03T11:37:19.628" v="393" actId="171"/>
          <ac:spMkLst>
            <pc:docMk/>
            <pc:sldMk cId="3578913896" sldId="257"/>
            <ac:spMk id="22" creationId="{DF0FCB2C-9C8E-1F90-9D6E-AB3845B8E255}"/>
          </ac:spMkLst>
        </pc:spChg>
        <pc:picChg chg="add del mod">
          <ac:chgData name="Gael TABARLY" userId="adb00348-4abf-4d39-92c4-4d6c86bbfbd5" providerId="ADAL" clId="{D34C3908-2365-401A-9CD0-E86181DC57EA}" dt="2023-08-03T11:33:38.722" v="250" actId="21"/>
          <ac:picMkLst>
            <pc:docMk/>
            <pc:sldMk cId="3578913896" sldId="257"/>
            <ac:picMk id="3" creationId="{0934C52E-96D2-7D35-B76E-C1907D13778D}"/>
          </ac:picMkLst>
        </pc:picChg>
        <pc:picChg chg="add del mod">
          <ac:chgData name="Gael TABARLY" userId="adb00348-4abf-4d39-92c4-4d6c86bbfbd5" providerId="ADAL" clId="{D34C3908-2365-401A-9CD0-E86181DC57EA}" dt="2023-08-03T11:37:31.299" v="395" actId="478"/>
          <ac:picMkLst>
            <pc:docMk/>
            <pc:sldMk cId="3578913896" sldId="257"/>
            <ac:picMk id="4" creationId="{773A34FF-538E-6A88-EE02-F118671548F9}"/>
          </ac:picMkLst>
        </pc:picChg>
        <pc:picChg chg="del">
          <ac:chgData name="Gael TABARLY" userId="adb00348-4abf-4d39-92c4-4d6c86bbfbd5" providerId="ADAL" clId="{D34C3908-2365-401A-9CD0-E86181DC57EA}" dt="2023-08-03T11:33:40.647" v="251" actId="478"/>
          <ac:picMkLst>
            <pc:docMk/>
            <pc:sldMk cId="3578913896" sldId="257"/>
            <ac:picMk id="7" creationId="{80A59088-01A1-FD4B-A3EF-4242A1261A98}"/>
          </ac:picMkLst>
        </pc:picChg>
        <pc:picChg chg="del">
          <ac:chgData name="Gael TABARLY" userId="adb00348-4abf-4d39-92c4-4d6c86bbfbd5" providerId="ADAL" clId="{D34C3908-2365-401A-9CD0-E86181DC57EA}" dt="2023-08-03T11:33:40.647" v="251" actId="478"/>
          <ac:picMkLst>
            <pc:docMk/>
            <pc:sldMk cId="3578913896" sldId="257"/>
            <ac:picMk id="11" creationId="{3209D026-BB45-FA4F-8152-1BDCC22302A3}"/>
          </ac:picMkLst>
        </pc:picChg>
        <pc:picChg chg="del">
          <ac:chgData name="Gael TABARLY" userId="adb00348-4abf-4d39-92c4-4d6c86bbfbd5" providerId="ADAL" clId="{D34C3908-2365-401A-9CD0-E86181DC57EA}" dt="2023-08-03T11:33:40.647" v="251" actId="478"/>
          <ac:picMkLst>
            <pc:docMk/>
            <pc:sldMk cId="3578913896" sldId="257"/>
            <ac:picMk id="15" creationId="{A56F9EB4-7A53-C302-3CF4-190C3ED740EE}"/>
          </ac:picMkLst>
        </pc:picChg>
        <pc:picChg chg="add mod">
          <ac:chgData name="Gael TABARLY" userId="adb00348-4abf-4d39-92c4-4d6c86bbfbd5" providerId="ADAL" clId="{D34C3908-2365-401A-9CD0-E86181DC57EA}" dt="2023-08-03T11:38:09.829" v="418" actId="1076"/>
          <ac:picMkLst>
            <pc:docMk/>
            <pc:sldMk cId="3578913896" sldId="257"/>
            <ac:picMk id="23" creationId="{C5FAB263-57C8-350F-8951-EDC8AC474021}"/>
          </ac:picMkLst>
        </pc:picChg>
        <pc:cxnChg chg="add mod">
          <ac:chgData name="Gael TABARLY" userId="adb00348-4abf-4d39-92c4-4d6c86bbfbd5" providerId="ADAL" clId="{D34C3908-2365-401A-9CD0-E86181DC57EA}" dt="2023-08-03T11:37:56.183" v="416" actId="1035"/>
          <ac:cxnSpMkLst>
            <pc:docMk/>
            <pc:sldMk cId="3578913896" sldId="257"/>
            <ac:cxnSpMk id="10" creationId="{1AD6F965-3C83-5CB7-C313-F40846CDDB22}"/>
          </ac:cxnSpMkLst>
        </pc:cxnChg>
        <pc:cxnChg chg="add mod">
          <ac:chgData name="Gael TABARLY" userId="adb00348-4abf-4d39-92c4-4d6c86bbfbd5" providerId="ADAL" clId="{D34C3908-2365-401A-9CD0-E86181DC57EA}" dt="2023-08-03T11:37:56.183" v="416" actId="1035"/>
          <ac:cxnSpMkLst>
            <pc:docMk/>
            <pc:sldMk cId="3578913896" sldId="257"/>
            <ac:cxnSpMk id="14" creationId="{424E0EAC-8D91-66A3-8DD0-56FF12550D51}"/>
          </ac:cxnSpMkLst>
        </pc:cxnChg>
      </pc:sldChg>
      <pc:sldChg chg="addSp delSp modSp new add del mod delAnim modAnim">
        <pc:chgData name="Gael TABARLY" userId="adb00348-4abf-4d39-92c4-4d6c86bbfbd5" providerId="ADAL" clId="{D34C3908-2365-401A-9CD0-E86181DC57EA}" dt="2023-08-03T12:20:13.840" v="1483" actId="1076"/>
        <pc:sldMkLst>
          <pc:docMk/>
          <pc:sldMk cId="334211132" sldId="258"/>
        </pc:sldMkLst>
        <pc:spChg chg="del">
          <ac:chgData name="Gael TABARLY" userId="adb00348-4abf-4d39-92c4-4d6c86bbfbd5" providerId="ADAL" clId="{D34C3908-2365-401A-9CD0-E86181DC57EA}" dt="2023-08-03T11:40:58.880" v="467" actId="478"/>
          <ac:spMkLst>
            <pc:docMk/>
            <pc:sldMk cId="334211132" sldId="258"/>
            <ac:spMk id="2" creationId="{71AD6EC8-2EB3-4A8C-DD22-6A9F98232577}"/>
          </ac:spMkLst>
        </pc:spChg>
        <pc:spChg chg="del">
          <ac:chgData name="Gael TABARLY" userId="adb00348-4abf-4d39-92c4-4d6c86bbfbd5" providerId="ADAL" clId="{D34C3908-2365-401A-9CD0-E86181DC57EA}" dt="2023-08-03T11:40:58.880" v="467" actId="478"/>
          <ac:spMkLst>
            <pc:docMk/>
            <pc:sldMk cId="334211132" sldId="258"/>
            <ac:spMk id="3" creationId="{0279A103-FB0B-A725-655A-D4DEB5330FF0}"/>
          </ac:spMkLst>
        </pc:spChg>
        <pc:spChg chg="add del mod">
          <ac:chgData name="Gael TABARLY" userId="adb00348-4abf-4d39-92c4-4d6c86bbfbd5" providerId="ADAL" clId="{D34C3908-2365-401A-9CD0-E86181DC57EA}" dt="2023-08-03T11:46:34.218" v="479" actId="478"/>
          <ac:spMkLst>
            <pc:docMk/>
            <pc:sldMk cId="334211132" sldId="258"/>
            <ac:spMk id="9" creationId="{1FD2C686-D55E-5433-AFB8-CEA1014C9A56}"/>
          </ac:spMkLst>
        </pc:spChg>
        <pc:spChg chg="add mod">
          <ac:chgData name="Gael TABARLY" userId="adb00348-4abf-4d39-92c4-4d6c86bbfbd5" providerId="ADAL" clId="{D34C3908-2365-401A-9CD0-E86181DC57EA}" dt="2023-08-03T11:58:09.711" v="578" actId="1076"/>
          <ac:spMkLst>
            <pc:docMk/>
            <pc:sldMk cId="334211132" sldId="258"/>
            <ac:spMk id="13" creationId="{EFBA4B18-A616-87D6-08BE-3979C651DF1F}"/>
          </ac:spMkLst>
        </pc:spChg>
        <pc:spChg chg="add del mod">
          <ac:chgData name="Gael TABARLY" userId="adb00348-4abf-4d39-92c4-4d6c86bbfbd5" providerId="ADAL" clId="{D34C3908-2365-401A-9CD0-E86181DC57EA}" dt="2023-08-03T12:01:05.261" v="625" actId="478"/>
          <ac:spMkLst>
            <pc:docMk/>
            <pc:sldMk cId="334211132" sldId="258"/>
            <ac:spMk id="18" creationId="{00AD4218-5C75-479A-7E3D-C185147CCD12}"/>
          </ac:spMkLst>
        </pc:spChg>
        <pc:spChg chg="add mod">
          <ac:chgData name="Gael TABARLY" userId="adb00348-4abf-4d39-92c4-4d6c86bbfbd5" providerId="ADAL" clId="{D34C3908-2365-401A-9CD0-E86181DC57EA}" dt="2023-08-03T12:07:12.416" v="723" actId="1076"/>
          <ac:spMkLst>
            <pc:docMk/>
            <pc:sldMk cId="334211132" sldId="258"/>
            <ac:spMk id="31" creationId="{46E746C7-3083-7E44-D1A9-1BA03AB3FD9C}"/>
          </ac:spMkLst>
        </pc:spChg>
        <pc:spChg chg="add mod">
          <ac:chgData name="Gael TABARLY" userId="adb00348-4abf-4d39-92c4-4d6c86bbfbd5" providerId="ADAL" clId="{D34C3908-2365-401A-9CD0-E86181DC57EA}" dt="2023-08-03T12:11:52.118" v="1118" actId="1076"/>
          <ac:spMkLst>
            <pc:docMk/>
            <pc:sldMk cId="334211132" sldId="258"/>
            <ac:spMk id="37" creationId="{CE5663CD-7B4A-6417-1B6E-316260EED1B1}"/>
          </ac:spMkLst>
        </pc:spChg>
        <pc:spChg chg="add mod ord">
          <ac:chgData name="Gael TABARLY" userId="adb00348-4abf-4d39-92c4-4d6c86bbfbd5" providerId="ADAL" clId="{D34C3908-2365-401A-9CD0-E86181DC57EA}" dt="2023-08-03T12:12:24.215" v="1122" actId="167"/>
          <ac:spMkLst>
            <pc:docMk/>
            <pc:sldMk cId="334211132" sldId="258"/>
            <ac:spMk id="38" creationId="{92CDDBBA-543B-FEFC-7118-EC74E39F82CD}"/>
          </ac:spMkLst>
        </pc:spChg>
        <pc:spChg chg="add mod">
          <ac:chgData name="Gael TABARLY" userId="adb00348-4abf-4d39-92c4-4d6c86bbfbd5" providerId="ADAL" clId="{D34C3908-2365-401A-9CD0-E86181DC57EA}" dt="2023-08-03T12:19:25.324" v="1477" actId="1076"/>
          <ac:spMkLst>
            <pc:docMk/>
            <pc:sldMk cId="334211132" sldId="258"/>
            <ac:spMk id="43" creationId="{FDFF89D6-3A35-F72B-812B-4642148A392A}"/>
          </ac:spMkLst>
        </pc:spChg>
        <pc:picChg chg="add del mod">
          <ac:chgData name="Gael TABARLY" userId="adb00348-4abf-4d39-92c4-4d6c86bbfbd5" providerId="ADAL" clId="{D34C3908-2365-401A-9CD0-E86181DC57EA}" dt="2023-08-03T11:43:32.857" v="469" actId="478"/>
          <ac:picMkLst>
            <pc:docMk/>
            <pc:sldMk cId="334211132" sldId="258"/>
            <ac:picMk id="4" creationId="{B1BED1D8-F5E8-788F-756E-A27F5508336A}"/>
          </ac:picMkLst>
        </pc:picChg>
        <pc:picChg chg="add del mod">
          <ac:chgData name="Gael TABARLY" userId="adb00348-4abf-4d39-92c4-4d6c86bbfbd5" providerId="ADAL" clId="{D34C3908-2365-401A-9CD0-E86181DC57EA}" dt="2023-08-03T11:44:08.843" v="474" actId="478"/>
          <ac:picMkLst>
            <pc:docMk/>
            <pc:sldMk cId="334211132" sldId="258"/>
            <ac:picMk id="5" creationId="{502D88F0-79DA-68EE-6255-545280756CAA}"/>
          </ac:picMkLst>
        </pc:picChg>
        <pc:picChg chg="add del mod">
          <ac:chgData name="Gael TABARLY" userId="adb00348-4abf-4d39-92c4-4d6c86bbfbd5" providerId="ADAL" clId="{D34C3908-2365-401A-9CD0-E86181DC57EA}" dt="2023-08-03T11:46:34.218" v="479" actId="478"/>
          <ac:picMkLst>
            <pc:docMk/>
            <pc:sldMk cId="334211132" sldId="258"/>
            <ac:picMk id="6" creationId="{C8EDA763-8F6A-EEEE-37A8-59B190326117}"/>
          </ac:picMkLst>
        </pc:picChg>
        <pc:picChg chg="add del mod">
          <ac:chgData name="Gael TABARLY" userId="adb00348-4abf-4d39-92c4-4d6c86bbfbd5" providerId="ADAL" clId="{D34C3908-2365-401A-9CD0-E86181DC57EA}" dt="2023-08-03T11:46:31.010" v="478" actId="478"/>
          <ac:picMkLst>
            <pc:docMk/>
            <pc:sldMk cId="334211132" sldId="258"/>
            <ac:picMk id="7" creationId="{6752F98E-4B7A-DA31-8743-6FB07BAD3A5F}"/>
          </ac:picMkLst>
        </pc:picChg>
        <pc:picChg chg="add del mod">
          <ac:chgData name="Gael TABARLY" userId="adb00348-4abf-4d39-92c4-4d6c86bbfbd5" providerId="ADAL" clId="{D34C3908-2365-401A-9CD0-E86181DC57EA}" dt="2023-08-03T11:54:13.726" v="483" actId="478"/>
          <ac:picMkLst>
            <pc:docMk/>
            <pc:sldMk cId="334211132" sldId="258"/>
            <ac:picMk id="10" creationId="{BF417E8D-2E73-DEB1-311C-02BD60E0B9D5}"/>
          </ac:picMkLst>
        </pc:picChg>
        <pc:picChg chg="add del mod">
          <ac:chgData name="Gael TABARLY" userId="adb00348-4abf-4d39-92c4-4d6c86bbfbd5" providerId="ADAL" clId="{D34C3908-2365-401A-9CD0-E86181DC57EA}" dt="2023-08-03T12:12:27.310" v="1123" actId="478"/>
          <ac:picMkLst>
            <pc:docMk/>
            <pc:sldMk cId="334211132" sldId="258"/>
            <ac:picMk id="12" creationId="{81DD46DC-6274-AC45-8F00-D129CE5CF076}"/>
          </ac:picMkLst>
        </pc:picChg>
        <pc:picChg chg="add del mod">
          <ac:chgData name="Gael TABARLY" userId="adb00348-4abf-4d39-92c4-4d6c86bbfbd5" providerId="ADAL" clId="{D34C3908-2365-401A-9CD0-E86181DC57EA}" dt="2023-08-03T12:15:38.424" v="1155" actId="478"/>
          <ac:picMkLst>
            <pc:docMk/>
            <pc:sldMk cId="334211132" sldId="258"/>
            <ac:picMk id="15" creationId="{91BF854C-9476-9AFD-880C-803BF91BFB90}"/>
          </ac:picMkLst>
        </pc:picChg>
        <pc:picChg chg="add mod modCrop">
          <ac:chgData name="Gael TABARLY" userId="adb00348-4abf-4d39-92c4-4d6c86bbfbd5" providerId="ADAL" clId="{D34C3908-2365-401A-9CD0-E86181DC57EA}" dt="2023-08-03T12:17:27.691" v="1190" actId="1038"/>
          <ac:picMkLst>
            <pc:docMk/>
            <pc:sldMk cId="334211132" sldId="258"/>
            <ac:picMk id="17" creationId="{493B58F9-0161-3AB7-4243-CFAB2940264F}"/>
          </ac:picMkLst>
        </pc:picChg>
        <pc:picChg chg="add del mod">
          <ac:chgData name="Gael TABARLY" userId="adb00348-4abf-4d39-92c4-4d6c86bbfbd5" providerId="ADAL" clId="{D34C3908-2365-401A-9CD0-E86181DC57EA}" dt="2023-08-03T12:01:19.940" v="630" actId="478"/>
          <ac:picMkLst>
            <pc:docMk/>
            <pc:sldMk cId="334211132" sldId="258"/>
            <ac:picMk id="19" creationId="{03A3635B-7A87-54B5-EDC5-CFA6E47C0725}"/>
          </ac:picMkLst>
        </pc:picChg>
        <pc:picChg chg="add mod modCrop">
          <ac:chgData name="Gael TABARLY" userId="adb00348-4abf-4d39-92c4-4d6c86bbfbd5" providerId="ADAL" clId="{D34C3908-2365-401A-9CD0-E86181DC57EA}" dt="2023-08-03T12:17:27.691" v="1190" actId="1038"/>
          <ac:picMkLst>
            <pc:docMk/>
            <pc:sldMk cId="334211132" sldId="258"/>
            <ac:picMk id="20" creationId="{7A1AC04C-0FC2-3C0D-A7B9-6B870D51BBCC}"/>
          </ac:picMkLst>
        </pc:picChg>
        <pc:picChg chg="add del mod modCrop">
          <ac:chgData name="Gael TABARLY" userId="adb00348-4abf-4d39-92c4-4d6c86bbfbd5" providerId="ADAL" clId="{D34C3908-2365-401A-9CD0-E86181DC57EA}" dt="2023-08-03T12:02:44.762" v="652" actId="478"/>
          <ac:picMkLst>
            <pc:docMk/>
            <pc:sldMk cId="334211132" sldId="258"/>
            <ac:picMk id="21" creationId="{A347FEBA-F13E-CC3D-44E6-663E11ABFA15}"/>
          </ac:picMkLst>
        </pc:picChg>
        <pc:picChg chg="add mod">
          <ac:chgData name="Gael TABARLY" userId="adb00348-4abf-4d39-92c4-4d6c86bbfbd5" providerId="ADAL" clId="{D34C3908-2365-401A-9CD0-E86181DC57EA}" dt="2023-08-03T12:17:27.691" v="1190" actId="1038"/>
          <ac:picMkLst>
            <pc:docMk/>
            <pc:sldMk cId="334211132" sldId="258"/>
            <ac:picMk id="23" creationId="{A5F1A88A-51EB-5E53-E729-7C63170E2294}"/>
          </ac:picMkLst>
        </pc:picChg>
        <pc:picChg chg="add mod">
          <ac:chgData name="Gael TABARLY" userId="adb00348-4abf-4d39-92c4-4d6c86bbfbd5" providerId="ADAL" clId="{D34C3908-2365-401A-9CD0-E86181DC57EA}" dt="2023-08-03T12:17:27.691" v="1190" actId="1038"/>
          <ac:picMkLst>
            <pc:docMk/>
            <pc:sldMk cId="334211132" sldId="258"/>
            <ac:picMk id="25" creationId="{930F9083-5D32-82CE-0F97-CBE3D556F9EC}"/>
          </ac:picMkLst>
        </pc:picChg>
        <pc:picChg chg="add mod modCrop">
          <ac:chgData name="Gael TABARLY" userId="adb00348-4abf-4d39-92c4-4d6c86bbfbd5" providerId="ADAL" clId="{D34C3908-2365-401A-9CD0-E86181DC57EA}" dt="2023-08-03T12:17:27.691" v="1190" actId="1038"/>
          <ac:picMkLst>
            <pc:docMk/>
            <pc:sldMk cId="334211132" sldId="258"/>
            <ac:picMk id="27" creationId="{FB941824-771A-E60B-152E-F36689E9756C}"/>
          </ac:picMkLst>
        </pc:picChg>
        <pc:picChg chg="add mod modCrop">
          <ac:chgData name="Gael TABARLY" userId="adb00348-4abf-4d39-92c4-4d6c86bbfbd5" providerId="ADAL" clId="{D34C3908-2365-401A-9CD0-E86181DC57EA}" dt="2023-08-03T12:17:27.691" v="1190" actId="1038"/>
          <ac:picMkLst>
            <pc:docMk/>
            <pc:sldMk cId="334211132" sldId="258"/>
            <ac:picMk id="28" creationId="{8FFBA542-6E30-AE55-089A-4536FC828419}"/>
          </ac:picMkLst>
        </pc:picChg>
        <pc:picChg chg="add del mod ord modCrop">
          <ac:chgData name="Gael TABARLY" userId="adb00348-4abf-4d39-92c4-4d6c86bbfbd5" providerId="ADAL" clId="{D34C3908-2365-401A-9CD0-E86181DC57EA}" dt="2023-08-03T12:08:56.013" v="740" actId="478"/>
          <ac:picMkLst>
            <pc:docMk/>
            <pc:sldMk cId="334211132" sldId="258"/>
            <ac:picMk id="30" creationId="{57D9FE45-A1CB-D933-C6AE-AB75FCADCA98}"/>
          </ac:picMkLst>
        </pc:picChg>
        <pc:picChg chg="add mod">
          <ac:chgData name="Gael TABARLY" userId="adb00348-4abf-4d39-92c4-4d6c86bbfbd5" providerId="ADAL" clId="{D34C3908-2365-401A-9CD0-E86181DC57EA}" dt="2023-08-03T12:08:06.828" v="735" actId="1076"/>
          <ac:picMkLst>
            <pc:docMk/>
            <pc:sldMk cId="334211132" sldId="258"/>
            <ac:picMk id="33" creationId="{01512831-B809-B43A-CA04-D3B51197AA39}"/>
          </ac:picMkLst>
        </pc:picChg>
        <pc:picChg chg="add del mod">
          <ac:chgData name="Gael TABARLY" userId="adb00348-4abf-4d39-92c4-4d6c86bbfbd5" providerId="ADAL" clId="{D34C3908-2365-401A-9CD0-E86181DC57EA}" dt="2023-08-03T12:17:23.265" v="1179" actId="478"/>
          <ac:picMkLst>
            <pc:docMk/>
            <pc:sldMk cId="334211132" sldId="258"/>
            <ac:picMk id="34" creationId="{01566987-1C4C-32E4-98D7-9FB9916353E4}"/>
          </ac:picMkLst>
        </pc:picChg>
        <pc:picChg chg="add mod">
          <ac:chgData name="Gael TABARLY" userId="adb00348-4abf-4d39-92c4-4d6c86bbfbd5" providerId="ADAL" clId="{D34C3908-2365-401A-9CD0-E86181DC57EA}" dt="2023-08-03T12:11:30.757" v="1111" actId="1076"/>
          <ac:picMkLst>
            <pc:docMk/>
            <pc:sldMk cId="334211132" sldId="258"/>
            <ac:picMk id="36" creationId="{3586DA4D-D5C6-0349-4B26-6040CBD6989E}"/>
          </ac:picMkLst>
        </pc:picChg>
        <pc:picChg chg="add mod">
          <ac:chgData name="Gael TABARLY" userId="adb00348-4abf-4d39-92c4-4d6c86bbfbd5" providerId="ADAL" clId="{D34C3908-2365-401A-9CD0-E86181DC57EA}" dt="2023-08-03T12:17:27.691" v="1190" actId="1038"/>
          <ac:picMkLst>
            <pc:docMk/>
            <pc:sldMk cId="334211132" sldId="258"/>
            <ac:picMk id="40" creationId="{82343D9D-0852-FFFC-1CFB-9947989783F3}"/>
          </ac:picMkLst>
        </pc:picChg>
        <pc:picChg chg="add mod modCrop">
          <ac:chgData name="Gael TABARLY" userId="adb00348-4abf-4d39-92c4-4d6c86bbfbd5" providerId="ADAL" clId="{D34C3908-2365-401A-9CD0-E86181DC57EA}" dt="2023-08-03T12:20:13.840" v="1483" actId="1076"/>
          <ac:picMkLst>
            <pc:docMk/>
            <pc:sldMk cId="334211132" sldId="258"/>
            <ac:picMk id="42" creationId="{8E9C0B3C-37D9-58D6-615C-1D1FC1B1E01F}"/>
          </ac:picMkLst>
        </pc:picChg>
      </pc:sldChg>
      <pc:sldChg chg="addSp delSp modSp new mod">
        <pc:chgData name="Gael TABARLY" userId="adb00348-4abf-4d39-92c4-4d6c86bbfbd5" providerId="ADAL" clId="{D34C3908-2365-401A-9CD0-E86181DC57EA}" dt="2023-08-03T12:38:58.667" v="2074" actId="21"/>
        <pc:sldMkLst>
          <pc:docMk/>
          <pc:sldMk cId="2506098623" sldId="259"/>
        </pc:sldMkLst>
        <pc:spChg chg="del">
          <ac:chgData name="Gael TABARLY" userId="adb00348-4abf-4d39-92c4-4d6c86bbfbd5" providerId="ADAL" clId="{D34C3908-2365-401A-9CD0-E86181DC57EA}" dt="2023-08-03T12:20:27.820" v="1485" actId="478"/>
          <ac:spMkLst>
            <pc:docMk/>
            <pc:sldMk cId="2506098623" sldId="259"/>
            <ac:spMk id="2" creationId="{CF1CD609-66A4-77B2-BF9E-7DC79C88DF68}"/>
          </ac:spMkLst>
        </pc:spChg>
        <pc:spChg chg="del">
          <ac:chgData name="Gael TABARLY" userId="adb00348-4abf-4d39-92c4-4d6c86bbfbd5" providerId="ADAL" clId="{D34C3908-2365-401A-9CD0-E86181DC57EA}" dt="2023-08-03T12:20:27.820" v="1485" actId="478"/>
          <ac:spMkLst>
            <pc:docMk/>
            <pc:sldMk cId="2506098623" sldId="259"/>
            <ac:spMk id="3" creationId="{DAF954EB-6243-7D4D-5985-A7DF25A9381B}"/>
          </ac:spMkLst>
        </pc:spChg>
        <pc:spChg chg="add del">
          <ac:chgData name="Gael TABARLY" userId="adb00348-4abf-4d39-92c4-4d6c86bbfbd5" providerId="ADAL" clId="{D34C3908-2365-401A-9CD0-E86181DC57EA}" dt="2023-08-03T12:21:12.408" v="1495" actId="478"/>
          <ac:spMkLst>
            <pc:docMk/>
            <pc:sldMk cId="2506098623" sldId="259"/>
            <ac:spMk id="7" creationId="{B5948E5D-AED4-2B37-4B9E-7ECBC703B9ED}"/>
          </ac:spMkLst>
        </pc:spChg>
        <pc:spChg chg="add mod">
          <ac:chgData name="Gael TABARLY" userId="adb00348-4abf-4d39-92c4-4d6c86bbfbd5" providerId="ADAL" clId="{D34C3908-2365-401A-9CD0-E86181DC57EA}" dt="2023-08-03T12:27:35.931" v="1702" actId="207"/>
          <ac:spMkLst>
            <pc:docMk/>
            <pc:sldMk cId="2506098623" sldId="259"/>
            <ac:spMk id="8" creationId="{43EC9CD9-F927-71FA-B5F1-8929A3D83CEE}"/>
          </ac:spMkLst>
        </pc:spChg>
        <pc:spChg chg="add mod">
          <ac:chgData name="Gael TABARLY" userId="adb00348-4abf-4d39-92c4-4d6c86bbfbd5" providerId="ADAL" clId="{D34C3908-2365-401A-9CD0-E86181DC57EA}" dt="2023-08-03T12:23:45.302" v="1608" actId="1038"/>
          <ac:spMkLst>
            <pc:docMk/>
            <pc:sldMk cId="2506098623" sldId="259"/>
            <ac:spMk id="15" creationId="{5136D40E-44DA-4736-7192-FBD7D8D3E374}"/>
          </ac:spMkLst>
        </pc:spChg>
        <pc:spChg chg="add mod">
          <ac:chgData name="Gael TABARLY" userId="adb00348-4abf-4d39-92c4-4d6c86bbfbd5" providerId="ADAL" clId="{D34C3908-2365-401A-9CD0-E86181DC57EA}" dt="2023-08-03T12:24:08.595" v="1644" actId="14100"/>
          <ac:spMkLst>
            <pc:docMk/>
            <pc:sldMk cId="2506098623" sldId="259"/>
            <ac:spMk id="16" creationId="{F2CA3063-7563-8E0C-EC80-B1F01AC93140}"/>
          </ac:spMkLst>
        </pc:spChg>
        <pc:spChg chg="add mod">
          <ac:chgData name="Gael TABARLY" userId="adb00348-4abf-4d39-92c4-4d6c86bbfbd5" providerId="ADAL" clId="{D34C3908-2365-401A-9CD0-E86181DC57EA}" dt="2023-08-03T12:24:22.416" v="1662" actId="14100"/>
          <ac:spMkLst>
            <pc:docMk/>
            <pc:sldMk cId="2506098623" sldId="259"/>
            <ac:spMk id="17" creationId="{EB0DC3A3-F614-DF03-6B07-2838A63B5939}"/>
          </ac:spMkLst>
        </pc:spChg>
        <pc:spChg chg="add mod">
          <ac:chgData name="Gael TABARLY" userId="adb00348-4abf-4d39-92c4-4d6c86bbfbd5" providerId="ADAL" clId="{D34C3908-2365-401A-9CD0-E86181DC57EA}" dt="2023-08-03T12:29:44.767" v="1737" actId="6549"/>
          <ac:spMkLst>
            <pc:docMk/>
            <pc:sldMk cId="2506098623" sldId="259"/>
            <ac:spMk id="20" creationId="{D742C895-59BB-A3CF-7A75-556C2E348316}"/>
          </ac:spMkLst>
        </pc:spChg>
        <pc:spChg chg="add mod ord">
          <ac:chgData name="Gael TABARLY" userId="adb00348-4abf-4d39-92c4-4d6c86bbfbd5" providerId="ADAL" clId="{D34C3908-2365-401A-9CD0-E86181DC57EA}" dt="2023-08-03T12:27:23.096" v="1700" actId="170"/>
          <ac:spMkLst>
            <pc:docMk/>
            <pc:sldMk cId="2506098623" sldId="259"/>
            <ac:spMk id="21" creationId="{CF3C898D-7D0F-62C2-B059-E682FBE9512A}"/>
          </ac:spMkLst>
        </pc:spChg>
        <pc:spChg chg="add del">
          <ac:chgData name="Gael TABARLY" userId="adb00348-4abf-4d39-92c4-4d6c86bbfbd5" providerId="ADAL" clId="{D34C3908-2365-401A-9CD0-E86181DC57EA}" dt="2023-08-03T12:28:02.942" v="1705"/>
          <ac:spMkLst>
            <pc:docMk/>
            <pc:sldMk cId="2506098623" sldId="259"/>
            <ac:spMk id="22" creationId="{EA786A91-C97D-337F-4FAC-B749E41861E2}"/>
          </ac:spMkLst>
        </pc:spChg>
        <pc:spChg chg="add del">
          <ac:chgData name="Gael TABARLY" userId="adb00348-4abf-4d39-92c4-4d6c86bbfbd5" providerId="ADAL" clId="{D34C3908-2365-401A-9CD0-E86181DC57EA}" dt="2023-08-03T12:28:17.278" v="1708"/>
          <ac:spMkLst>
            <pc:docMk/>
            <pc:sldMk cId="2506098623" sldId="259"/>
            <ac:spMk id="23" creationId="{481C2016-18DD-488F-76BC-D0DEA00E6449}"/>
          </ac:spMkLst>
        </pc:spChg>
        <pc:spChg chg="add del">
          <ac:chgData name="Gael TABARLY" userId="adb00348-4abf-4d39-92c4-4d6c86bbfbd5" providerId="ADAL" clId="{D34C3908-2365-401A-9CD0-E86181DC57EA}" dt="2023-08-03T12:28:19.872" v="1710"/>
          <ac:spMkLst>
            <pc:docMk/>
            <pc:sldMk cId="2506098623" sldId="259"/>
            <ac:spMk id="24" creationId="{F1373746-96D9-F5FC-B5C5-C6A039D6512E}"/>
          </ac:spMkLst>
        </pc:spChg>
        <pc:spChg chg="add del mod">
          <ac:chgData name="Gael TABARLY" userId="adb00348-4abf-4d39-92c4-4d6c86bbfbd5" providerId="ADAL" clId="{D34C3908-2365-401A-9CD0-E86181DC57EA}" dt="2023-08-03T12:29:15.214" v="1727"/>
          <ac:spMkLst>
            <pc:docMk/>
            <pc:sldMk cId="2506098623" sldId="259"/>
            <ac:spMk id="25" creationId="{4741A702-0089-0757-3B2F-BA520A4B934F}"/>
          </ac:spMkLst>
        </pc:spChg>
        <pc:spChg chg="add mod">
          <ac:chgData name="Gael TABARLY" userId="adb00348-4abf-4d39-92c4-4d6c86bbfbd5" providerId="ADAL" clId="{D34C3908-2365-401A-9CD0-E86181DC57EA}" dt="2023-08-03T12:31:21.423" v="1844" actId="113"/>
          <ac:spMkLst>
            <pc:docMk/>
            <pc:sldMk cId="2506098623" sldId="259"/>
            <ac:spMk id="26" creationId="{62144D1B-49FC-F6CC-01DA-37659BA97D51}"/>
          </ac:spMkLst>
        </pc:spChg>
        <pc:spChg chg="add mod">
          <ac:chgData name="Gael TABARLY" userId="adb00348-4abf-4d39-92c4-4d6c86bbfbd5" providerId="ADAL" clId="{D34C3908-2365-401A-9CD0-E86181DC57EA}" dt="2023-08-03T12:32:41.589" v="1933" actId="20577"/>
          <ac:spMkLst>
            <pc:docMk/>
            <pc:sldMk cId="2506098623" sldId="259"/>
            <ac:spMk id="27" creationId="{934D0E17-DC66-DB9A-3239-0A8C8800725C}"/>
          </ac:spMkLst>
        </pc:spChg>
        <pc:picChg chg="add del mod">
          <ac:chgData name="Gael TABARLY" userId="adb00348-4abf-4d39-92c4-4d6c86bbfbd5" providerId="ADAL" clId="{D34C3908-2365-401A-9CD0-E86181DC57EA}" dt="2023-08-03T12:26:18.457" v="1688" actId="478"/>
          <ac:picMkLst>
            <pc:docMk/>
            <pc:sldMk cId="2506098623" sldId="259"/>
            <ac:picMk id="5" creationId="{252272CB-9026-54C1-EE9D-0AF3EA661C78}"/>
          </ac:picMkLst>
        </pc:picChg>
        <pc:picChg chg="add mod">
          <ac:chgData name="Gael TABARLY" userId="adb00348-4abf-4d39-92c4-4d6c86bbfbd5" providerId="ADAL" clId="{D34C3908-2365-401A-9CD0-E86181DC57EA}" dt="2023-08-03T12:22:21.915" v="1524" actId="1076"/>
          <ac:picMkLst>
            <pc:docMk/>
            <pc:sldMk cId="2506098623" sldId="259"/>
            <ac:picMk id="10" creationId="{265B267A-E4F7-C1FF-96B3-AB07D2AC3E30}"/>
          </ac:picMkLst>
        </pc:picChg>
        <pc:picChg chg="add mod">
          <ac:chgData name="Gael TABARLY" userId="adb00348-4abf-4d39-92c4-4d6c86bbfbd5" providerId="ADAL" clId="{D34C3908-2365-401A-9CD0-E86181DC57EA}" dt="2023-08-03T12:22:44.763" v="1550" actId="1076"/>
          <ac:picMkLst>
            <pc:docMk/>
            <pc:sldMk cId="2506098623" sldId="259"/>
            <ac:picMk id="12" creationId="{269C1684-71CC-5CEC-D488-3946ED4B2D3F}"/>
          </ac:picMkLst>
        </pc:picChg>
        <pc:picChg chg="add mod">
          <ac:chgData name="Gael TABARLY" userId="adb00348-4abf-4d39-92c4-4d6c86bbfbd5" providerId="ADAL" clId="{D34C3908-2365-401A-9CD0-E86181DC57EA}" dt="2023-08-03T12:23:12.460" v="1574" actId="1076"/>
          <ac:picMkLst>
            <pc:docMk/>
            <pc:sldMk cId="2506098623" sldId="259"/>
            <ac:picMk id="14" creationId="{D22354BD-4588-B7E6-AA5D-331FE334EADA}"/>
          </ac:picMkLst>
        </pc:picChg>
        <pc:picChg chg="add mod ord modCrop">
          <ac:chgData name="Gael TABARLY" userId="adb00348-4abf-4d39-92c4-4d6c86bbfbd5" providerId="ADAL" clId="{D34C3908-2365-401A-9CD0-E86181DC57EA}" dt="2023-08-03T12:26:16.364" v="1687" actId="167"/>
          <ac:picMkLst>
            <pc:docMk/>
            <pc:sldMk cId="2506098623" sldId="259"/>
            <ac:picMk id="19" creationId="{DBDE55DE-0AC4-77A3-D1AE-7B9C921F2A50}"/>
          </ac:picMkLst>
        </pc:picChg>
        <pc:picChg chg="add mod">
          <ac:chgData name="Gael TABARLY" userId="adb00348-4abf-4d39-92c4-4d6c86bbfbd5" providerId="ADAL" clId="{D34C3908-2365-401A-9CD0-E86181DC57EA}" dt="2023-08-03T12:31:33.899" v="1847"/>
          <ac:picMkLst>
            <pc:docMk/>
            <pc:sldMk cId="2506098623" sldId="259"/>
            <ac:picMk id="28" creationId="{92F6125E-5E43-3D7B-9CB6-6B87A1EC818D}"/>
          </ac:picMkLst>
        </pc:picChg>
        <pc:picChg chg="add del mod modCrop">
          <ac:chgData name="Gael TABARLY" userId="adb00348-4abf-4d39-92c4-4d6c86bbfbd5" providerId="ADAL" clId="{D34C3908-2365-401A-9CD0-E86181DC57EA}" dt="2023-08-03T12:38:58.667" v="2074" actId="21"/>
          <ac:picMkLst>
            <pc:docMk/>
            <pc:sldMk cId="2506098623" sldId="259"/>
            <ac:picMk id="29" creationId="{457FDA38-BA1B-3563-D09F-C35D1E013D1F}"/>
          </ac:picMkLst>
        </pc:picChg>
      </pc:sldChg>
      <pc:sldChg chg="addSp delSp modSp new mod">
        <pc:chgData name="Gael TABARLY" userId="adb00348-4abf-4d39-92c4-4d6c86bbfbd5" providerId="ADAL" clId="{D34C3908-2365-401A-9CD0-E86181DC57EA}" dt="2023-08-03T12:39:26.527" v="2091" actId="207"/>
        <pc:sldMkLst>
          <pc:docMk/>
          <pc:sldMk cId="4160639081" sldId="260"/>
        </pc:sldMkLst>
        <pc:spChg chg="del">
          <ac:chgData name="Gael TABARLY" userId="adb00348-4abf-4d39-92c4-4d6c86bbfbd5" providerId="ADAL" clId="{D34C3908-2365-401A-9CD0-E86181DC57EA}" dt="2023-08-03T12:33:59.443" v="1935" actId="478"/>
          <ac:spMkLst>
            <pc:docMk/>
            <pc:sldMk cId="4160639081" sldId="260"/>
            <ac:spMk id="2" creationId="{5D55714A-84BA-F277-FA7E-679BE41B3D8A}"/>
          </ac:spMkLst>
        </pc:spChg>
        <pc:spChg chg="del">
          <ac:chgData name="Gael TABARLY" userId="adb00348-4abf-4d39-92c4-4d6c86bbfbd5" providerId="ADAL" clId="{D34C3908-2365-401A-9CD0-E86181DC57EA}" dt="2023-08-03T12:33:59.443" v="1935" actId="478"/>
          <ac:spMkLst>
            <pc:docMk/>
            <pc:sldMk cId="4160639081" sldId="260"/>
            <ac:spMk id="3" creationId="{D4C012B8-0C13-F11E-3036-223722B33FDB}"/>
          </ac:spMkLst>
        </pc:spChg>
        <pc:spChg chg="add mod ord">
          <ac:chgData name="Gael TABARLY" userId="adb00348-4abf-4d39-92c4-4d6c86bbfbd5" providerId="ADAL" clId="{D34C3908-2365-401A-9CD0-E86181DC57EA}" dt="2023-08-03T12:34:17.772" v="1943" actId="167"/>
          <ac:spMkLst>
            <pc:docMk/>
            <pc:sldMk cId="4160639081" sldId="260"/>
            <ac:spMk id="6" creationId="{DB3083BB-319B-AA77-4994-95F899D67AD2}"/>
          </ac:spMkLst>
        </pc:spChg>
        <pc:spChg chg="add mod ord">
          <ac:chgData name="Gael TABARLY" userId="adb00348-4abf-4d39-92c4-4d6c86bbfbd5" providerId="ADAL" clId="{D34C3908-2365-401A-9CD0-E86181DC57EA}" dt="2023-08-03T12:34:32.562" v="1948" actId="171"/>
          <ac:spMkLst>
            <pc:docMk/>
            <pc:sldMk cId="4160639081" sldId="260"/>
            <ac:spMk id="7" creationId="{F404B7EE-3151-C349-5EB4-E02C12307435}"/>
          </ac:spMkLst>
        </pc:spChg>
        <pc:spChg chg="add mod ord">
          <ac:chgData name="Gael TABARLY" userId="adb00348-4abf-4d39-92c4-4d6c86bbfbd5" providerId="ADAL" clId="{D34C3908-2365-401A-9CD0-E86181DC57EA}" dt="2023-08-03T12:37:43.680" v="2044" actId="14100"/>
          <ac:spMkLst>
            <pc:docMk/>
            <pc:sldMk cId="4160639081" sldId="260"/>
            <ac:spMk id="8" creationId="{A57A51F7-375E-8DC6-74B4-5BE7B0C03079}"/>
          </ac:spMkLst>
        </pc:spChg>
        <pc:spChg chg="add mod">
          <ac:chgData name="Gael TABARLY" userId="adb00348-4abf-4d39-92c4-4d6c86bbfbd5" providerId="ADAL" clId="{D34C3908-2365-401A-9CD0-E86181DC57EA}" dt="2023-08-03T12:36:53.807" v="2030" actId="1076"/>
          <ac:spMkLst>
            <pc:docMk/>
            <pc:sldMk cId="4160639081" sldId="260"/>
            <ac:spMk id="13" creationId="{DDA44E57-6F53-510C-30C9-D8CAAE2438A3}"/>
          </ac:spMkLst>
        </pc:spChg>
        <pc:spChg chg="add mod">
          <ac:chgData name="Gael TABARLY" userId="adb00348-4abf-4d39-92c4-4d6c86bbfbd5" providerId="ADAL" clId="{D34C3908-2365-401A-9CD0-E86181DC57EA}" dt="2023-08-03T12:37:01.418" v="2033" actId="1076"/>
          <ac:spMkLst>
            <pc:docMk/>
            <pc:sldMk cId="4160639081" sldId="260"/>
            <ac:spMk id="14" creationId="{C0382D4B-9CBE-FA9D-A17B-77BB9E7D7E4B}"/>
          </ac:spMkLst>
        </pc:spChg>
        <pc:spChg chg="add mod">
          <ac:chgData name="Gael TABARLY" userId="adb00348-4abf-4d39-92c4-4d6c86bbfbd5" providerId="ADAL" clId="{D34C3908-2365-401A-9CD0-E86181DC57EA}" dt="2023-08-03T12:39:15.858" v="2087" actId="1035"/>
          <ac:spMkLst>
            <pc:docMk/>
            <pc:sldMk cId="4160639081" sldId="260"/>
            <ac:spMk id="16" creationId="{46592A96-CE19-5E6F-2618-185821EAB941}"/>
          </ac:spMkLst>
        </pc:spChg>
        <pc:spChg chg="add mod">
          <ac:chgData name="Gael TABARLY" userId="adb00348-4abf-4d39-92c4-4d6c86bbfbd5" providerId="ADAL" clId="{D34C3908-2365-401A-9CD0-E86181DC57EA}" dt="2023-08-03T12:39:15.858" v="2087" actId="1035"/>
          <ac:spMkLst>
            <pc:docMk/>
            <pc:sldMk cId="4160639081" sldId="260"/>
            <ac:spMk id="18" creationId="{5BD5D453-3DFF-5258-B030-10F3F100333B}"/>
          </ac:spMkLst>
        </pc:spChg>
        <pc:picChg chg="add del mod">
          <ac:chgData name="Gael TABARLY" userId="adb00348-4abf-4d39-92c4-4d6c86bbfbd5" providerId="ADAL" clId="{D34C3908-2365-401A-9CD0-E86181DC57EA}" dt="2023-08-03T12:36:50.299" v="2029" actId="478"/>
          <ac:picMkLst>
            <pc:docMk/>
            <pc:sldMk cId="4160639081" sldId="260"/>
            <ac:picMk id="5" creationId="{75020A63-94B9-2BAA-CE09-4C62CD057021}"/>
          </ac:picMkLst>
        </pc:picChg>
        <pc:picChg chg="add del mod">
          <ac:chgData name="Gael TABARLY" userId="adb00348-4abf-4d39-92c4-4d6c86bbfbd5" providerId="ADAL" clId="{D34C3908-2365-401A-9CD0-E86181DC57EA}" dt="2023-08-03T12:39:19.841" v="2088" actId="478"/>
          <ac:picMkLst>
            <pc:docMk/>
            <pc:sldMk cId="4160639081" sldId="260"/>
            <ac:picMk id="10" creationId="{7A314E07-0F4A-0FD4-926B-9D9E334F1481}"/>
          </ac:picMkLst>
        </pc:picChg>
        <pc:picChg chg="add mod">
          <ac:chgData name="Gael TABARLY" userId="adb00348-4abf-4d39-92c4-4d6c86bbfbd5" providerId="ADAL" clId="{D34C3908-2365-401A-9CD0-E86181DC57EA}" dt="2023-08-03T12:35:10.560" v="1958" actId="207"/>
          <ac:picMkLst>
            <pc:docMk/>
            <pc:sldMk cId="4160639081" sldId="260"/>
            <ac:picMk id="12" creationId="{B7A467B5-2FC2-4A39-493D-B693905E86AE}"/>
          </ac:picMkLst>
        </pc:picChg>
        <pc:picChg chg="add del mod">
          <ac:chgData name="Gael TABARLY" userId="adb00348-4abf-4d39-92c4-4d6c86bbfbd5" providerId="ADAL" clId="{D34C3908-2365-401A-9CD0-E86181DC57EA}" dt="2023-08-03T12:37:50.833" v="2046" actId="478"/>
          <ac:picMkLst>
            <pc:docMk/>
            <pc:sldMk cId="4160639081" sldId="260"/>
            <ac:picMk id="19" creationId="{A9B92258-C8E5-A7AB-AFF0-4B3A14CD5D82}"/>
          </ac:picMkLst>
        </pc:picChg>
        <pc:picChg chg="add del mod">
          <ac:chgData name="Gael TABARLY" userId="adb00348-4abf-4d39-92c4-4d6c86bbfbd5" providerId="ADAL" clId="{D34C3908-2365-401A-9CD0-E86181DC57EA}" dt="2023-08-03T12:38:25.948" v="2048" actId="478"/>
          <ac:picMkLst>
            <pc:docMk/>
            <pc:sldMk cId="4160639081" sldId="260"/>
            <ac:picMk id="21" creationId="{906510FA-0ABD-7767-59B1-F3905CBB7205}"/>
          </ac:picMkLst>
        </pc:picChg>
        <pc:picChg chg="add del mod modCrop">
          <ac:chgData name="Gael TABARLY" userId="adb00348-4abf-4d39-92c4-4d6c86bbfbd5" providerId="ADAL" clId="{D34C3908-2365-401A-9CD0-E86181DC57EA}" dt="2023-08-03T12:39:05.954" v="2077" actId="478"/>
          <ac:picMkLst>
            <pc:docMk/>
            <pc:sldMk cId="4160639081" sldId="260"/>
            <ac:picMk id="23" creationId="{EC74F113-D049-46CC-8084-5A172EE63E4A}"/>
          </ac:picMkLst>
        </pc:picChg>
        <pc:picChg chg="add mod">
          <ac:chgData name="Gael TABARLY" userId="adb00348-4abf-4d39-92c4-4d6c86bbfbd5" providerId="ADAL" clId="{D34C3908-2365-401A-9CD0-E86181DC57EA}" dt="2023-08-03T12:39:04.867" v="2076" actId="1076"/>
          <ac:picMkLst>
            <pc:docMk/>
            <pc:sldMk cId="4160639081" sldId="260"/>
            <ac:picMk id="24" creationId="{670EAEFC-C057-F480-CCBB-6F50AC084BD9}"/>
          </ac:picMkLst>
        </pc:picChg>
        <pc:picChg chg="add mod">
          <ac:chgData name="Gael TABARLY" userId="adb00348-4abf-4d39-92c4-4d6c86bbfbd5" providerId="ADAL" clId="{D34C3908-2365-401A-9CD0-E86181DC57EA}" dt="2023-08-03T12:39:13.364" v="2079" actId="1076"/>
          <ac:picMkLst>
            <pc:docMk/>
            <pc:sldMk cId="4160639081" sldId="260"/>
            <ac:picMk id="25" creationId="{3BDBA013-E29B-D18F-CD2F-CEAC14CB4381}"/>
          </ac:picMkLst>
        </pc:picChg>
        <pc:picChg chg="add mod">
          <ac:chgData name="Gael TABARLY" userId="adb00348-4abf-4d39-92c4-4d6c86bbfbd5" providerId="ADAL" clId="{D34C3908-2365-401A-9CD0-E86181DC57EA}" dt="2023-08-03T12:39:26.527" v="2091" actId="207"/>
          <ac:picMkLst>
            <pc:docMk/>
            <pc:sldMk cId="4160639081" sldId="260"/>
            <ac:picMk id="26" creationId="{50A2E525-A461-A6FE-017F-88F663A264C0}"/>
          </ac:picMkLst>
        </pc:picChg>
      </pc:sldChg>
      <pc:sldChg chg="addSp delSp modSp new mod">
        <pc:chgData name="Gael TABARLY" userId="adb00348-4abf-4d39-92c4-4d6c86bbfbd5" providerId="ADAL" clId="{D34C3908-2365-401A-9CD0-E86181DC57EA}" dt="2023-08-03T12:54:03.062" v="2418" actId="1076"/>
        <pc:sldMkLst>
          <pc:docMk/>
          <pc:sldMk cId="1121130676" sldId="261"/>
        </pc:sldMkLst>
        <pc:spChg chg="del">
          <ac:chgData name="Gael TABARLY" userId="adb00348-4abf-4d39-92c4-4d6c86bbfbd5" providerId="ADAL" clId="{D34C3908-2365-401A-9CD0-E86181DC57EA}" dt="2023-08-03T12:40:30.398" v="2093" actId="478"/>
          <ac:spMkLst>
            <pc:docMk/>
            <pc:sldMk cId="1121130676" sldId="261"/>
            <ac:spMk id="2" creationId="{D2338B9D-212F-6B3E-51DE-1CA7ABA98D9F}"/>
          </ac:spMkLst>
        </pc:spChg>
        <pc:spChg chg="del">
          <ac:chgData name="Gael TABARLY" userId="adb00348-4abf-4d39-92c4-4d6c86bbfbd5" providerId="ADAL" clId="{D34C3908-2365-401A-9CD0-E86181DC57EA}" dt="2023-08-03T12:40:30.398" v="2093" actId="478"/>
          <ac:spMkLst>
            <pc:docMk/>
            <pc:sldMk cId="1121130676" sldId="261"/>
            <ac:spMk id="3" creationId="{8D954E1A-9997-57EC-008B-33829F60BEAB}"/>
          </ac:spMkLst>
        </pc:spChg>
        <pc:spChg chg="add mod">
          <ac:chgData name="Gael TABARLY" userId="adb00348-4abf-4d39-92c4-4d6c86bbfbd5" providerId="ADAL" clId="{D34C3908-2365-401A-9CD0-E86181DC57EA}" dt="2023-08-03T12:48:22.773" v="2213" actId="404"/>
          <ac:spMkLst>
            <pc:docMk/>
            <pc:sldMk cId="1121130676" sldId="261"/>
            <ac:spMk id="14" creationId="{D601D93F-EBDE-99E1-B392-163488DAF683}"/>
          </ac:spMkLst>
        </pc:spChg>
        <pc:spChg chg="add mod">
          <ac:chgData name="Gael TABARLY" userId="adb00348-4abf-4d39-92c4-4d6c86bbfbd5" providerId="ADAL" clId="{D34C3908-2365-401A-9CD0-E86181DC57EA}" dt="2023-08-03T12:48:42.039" v="2241" actId="6549"/>
          <ac:spMkLst>
            <pc:docMk/>
            <pc:sldMk cId="1121130676" sldId="261"/>
            <ac:spMk id="15" creationId="{63952F75-0F0A-9D24-FC47-2A089C016547}"/>
          </ac:spMkLst>
        </pc:spChg>
        <pc:spChg chg="add mod">
          <ac:chgData name="Gael TABARLY" userId="adb00348-4abf-4d39-92c4-4d6c86bbfbd5" providerId="ADAL" clId="{D34C3908-2365-401A-9CD0-E86181DC57EA}" dt="2023-08-03T12:49:24.152" v="2290" actId="20577"/>
          <ac:spMkLst>
            <pc:docMk/>
            <pc:sldMk cId="1121130676" sldId="261"/>
            <ac:spMk id="16" creationId="{98106E44-B63F-604C-DAA9-4BCCF07953E2}"/>
          </ac:spMkLst>
        </pc:spChg>
        <pc:spChg chg="add mod">
          <ac:chgData name="Gael TABARLY" userId="adb00348-4abf-4d39-92c4-4d6c86bbfbd5" providerId="ADAL" clId="{D34C3908-2365-401A-9CD0-E86181DC57EA}" dt="2023-08-03T12:51:34.938" v="2410" actId="14100"/>
          <ac:spMkLst>
            <pc:docMk/>
            <pc:sldMk cId="1121130676" sldId="261"/>
            <ac:spMk id="17" creationId="{98F1B493-3543-F00C-0178-C993B1B2C7CB}"/>
          </ac:spMkLst>
        </pc:spChg>
        <pc:spChg chg="add del mod">
          <ac:chgData name="Gael TABARLY" userId="adb00348-4abf-4d39-92c4-4d6c86bbfbd5" providerId="ADAL" clId="{D34C3908-2365-401A-9CD0-E86181DC57EA}" dt="2023-08-03T12:50:12.974" v="2301" actId="478"/>
          <ac:spMkLst>
            <pc:docMk/>
            <pc:sldMk cId="1121130676" sldId="261"/>
            <ac:spMk id="18" creationId="{0944BAA3-D5E1-521A-0029-D2F79855B03A}"/>
          </ac:spMkLst>
        </pc:spChg>
        <pc:spChg chg="add mod">
          <ac:chgData name="Gael TABARLY" userId="adb00348-4abf-4d39-92c4-4d6c86bbfbd5" providerId="ADAL" clId="{D34C3908-2365-401A-9CD0-E86181DC57EA}" dt="2023-08-03T12:51:30.568" v="2409" actId="1037"/>
          <ac:spMkLst>
            <pc:docMk/>
            <pc:sldMk cId="1121130676" sldId="261"/>
            <ac:spMk id="19" creationId="{46DD7D36-1CDD-7DE1-B4E8-A10FEC184CC7}"/>
          </ac:spMkLst>
        </pc:spChg>
        <pc:picChg chg="add del mod">
          <ac:chgData name="Gael TABARLY" userId="adb00348-4abf-4d39-92c4-4d6c86bbfbd5" providerId="ADAL" clId="{D34C3908-2365-401A-9CD0-E86181DC57EA}" dt="2023-08-03T12:51:11.301" v="2390" actId="478"/>
          <ac:picMkLst>
            <pc:docMk/>
            <pc:sldMk cId="1121130676" sldId="261"/>
            <ac:picMk id="5" creationId="{ADA68F2C-3723-B4D8-E459-A65EF3A651EC}"/>
          </ac:picMkLst>
        </pc:picChg>
        <pc:picChg chg="add del mod modCrop">
          <ac:chgData name="Gael TABARLY" userId="adb00348-4abf-4d39-92c4-4d6c86bbfbd5" providerId="ADAL" clId="{D34C3908-2365-401A-9CD0-E86181DC57EA}" dt="2023-08-03T12:46:21.463" v="2132" actId="478"/>
          <ac:picMkLst>
            <pc:docMk/>
            <pc:sldMk cId="1121130676" sldId="261"/>
            <ac:picMk id="7" creationId="{EBA84291-8762-CF7F-F993-D14994831750}"/>
          </ac:picMkLst>
        </pc:picChg>
        <pc:picChg chg="add mod modCrop">
          <ac:chgData name="Gael TABARLY" userId="adb00348-4abf-4d39-92c4-4d6c86bbfbd5" providerId="ADAL" clId="{D34C3908-2365-401A-9CD0-E86181DC57EA}" dt="2023-08-03T12:46:47.796" v="2140" actId="1076"/>
          <ac:picMkLst>
            <pc:docMk/>
            <pc:sldMk cId="1121130676" sldId="261"/>
            <ac:picMk id="9" creationId="{FCA28632-AECA-4E34-8716-36C079DCEB19}"/>
          </ac:picMkLst>
        </pc:picChg>
        <pc:picChg chg="add mod modCrop">
          <ac:chgData name="Gael TABARLY" userId="adb00348-4abf-4d39-92c4-4d6c86bbfbd5" providerId="ADAL" clId="{D34C3908-2365-401A-9CD0-E86181DC57EA}" dt="2023-08-03T12:47:26.186" v="2150" actId="18131"/>
          <ac:picMkLst>
            <pc:docMk/>
            <pc:sldMk cId="1121130676" sldId="261"/>
            <ac:picMk id="11" creationId="{307AC3C9-69A7-EBFD-7F38-20ABE1793CC4}"/>
          </ac:picMkLst>
        </pc:picChg>
        <pc:picChg chg="add mod modCrop">
          <ac:chgData name="Gael TABARLY" userId="adb00348-4abf-4d39-92c4-4d6c86bbfbd5" providerId="ADAL" clId="{D34C3908-2365-401A-9CD0-E86181DC57EA}" dt="2023-08-03T12:46:20.291" v="2131" actId="14100"/>
          <ac:picMkLst>
            <pc:docMk/>
            <pc:sldMk cId="1121130676" sldId="261"/>
            <ac:picMk id="13" creationId="{1B5338BE-256B-A451-F9EF-7D466A087BDE}"/>
          </ac:picMkLst>
        </pc:picChg>
        <pc:picChg chg="add mod">
          <ac:chgData name="Gael TABARLY" userId="adb00348-4abf-4d39-92c4-4d6c86bbfbd5" providerId="ADAL" clId="{D34C3908-2365-401A-9CD0-E86181DC57EA}" dt="2023-08-03T12:51:27.446" v="2404" actId="14100"/>
          <ac:picMkLst>
            <pc:docMk/>
            <pc:sldMk cId="1121130676" sldId="261"/>
            <ac:picMk id="20" creationId="{B547C638-B77D-3070-E67C-E4F2513D2E14}"/>
          </ac:picMkLst>
        </pc:picChg>
        <pc:picChg chg="add mod">
          <ac:chgData name="Gael TABARLY" userId="adb00348-4abf-4d39-92c4-4d6c86bbfbd5" providerId="ADAL" clId="{D34C3908-2365-401A-9CD0-E86181DC57EA}" dt="2023-08-03T12:54:03.062" v="2418" actId="1076"/>
          <ac:picMkLst>
            <pc:docMk/>
            <pc:sldMk cId="1121130676" sldId="261"/>
            <ac:picMk id="22" creationId="{958BF922-3E48-EE58-0502-58CA6594A664}"/>
          </ac:picMkLst>
        </pc:picChg>
      </pc:sldChg>
      <pc:sldChg chg="addSp delSp modSp new mod">
        <pc:chgData name="Gael TABARLY" userId="adb00348-4abf-4d39-92c4-4d6c86bbfbd5" providerId="ADAL" clId="{D34C3908-2365-401A-9CD0-E86181DC57EA}" dt="2023-08-03T14:41:15.714" v="3413" actId="20577"/>
        <pc:sldMkLst>
          <pc:docMk/>
          <pc:sldMk cId="4002206610" sldId="262"/>
        </pc:sldMkLst>
        <pc:spChg chg="del">
          <ac:chgData name="Gael TABARLY" userId="adb00348-4abf-4d39-92c4-4d6c86bbfbd5" providerId="ADAL" clId="{D34C3908-2365-401A-9CD0-E86181DC57EA}" dt="2023-08-03T12:54:45.390" v="2420" actId="478"/>
          <ac:spMkLst>
            <pc:docMk/>
            <pc:sldMk cId="4002206610" sldId="262"/>
            <ac:spMk id="2" creationId="{B4122BFE-B017-D872-6738-A0C4A0170711}"/>
          </ac:spMkLst>
        </pc:spChg>
        <pc:spChg chg="del">
          <ac:chgData name="Gael TABARLY" userId="adb00348-4abf-4d39-92c4-4d6c86bbfbd5" providerId="ADAL" clId="{D34C3908-2365-401A-9CD0-E86181DC57EA}" dt="2023-08-03T12:54:45.390" v="2420" actId="478"/>
          <ac:spMkLst>
            <pc:docMk/>
            <pc:sldMk cId="4002206610" sldId="262"/>
            <ac:spMk id="3" creationId="{0F711F85-D85B-9CBB-4A12-43D1295BC170}"/>
          </ac:spMkLst>
        </pc:spChg>
        <pc:spChg chg="add mod ord">
          <ac:chgData name="Gael TABARLY" userId="adb00348-4abf-4d39-92c4-4d6c86bbfbd5" providerId="ADAL" clId="{D34C3908-2365-401A-9CD0-E86181DC57EA}" dt="2023-08-03T13:02:10.685" v="2492" actId="1076"/>
          <ac:spMkLst>
            <pc:docMk/>
            <pc:sldMk cId="4002206610" sldId="262"/>
            <ac:spMk id="5" creationId="{4C0E399F-A263-28B2-A49A-C24171D180EB}"/>
          </ac:spMkLst>
        </pc:spChg>
        <pc:spChg chg="add del mod">
          <ac:chgData name="Gael TABARLY" userId="adb00348-4abf-4d39-92c4-4d6c86bbfbd5" providerId="ADAL" clId="{D34C3908-2365-401A-9CD0-E86181DC57EA}" dt="2023-08-03T13:09:30.190" v="2672" actId="478"/>
          <ac:spMkLst>
            <pc:docMk/>
            <pc:sldMk cId="4002206610" sldId="262"/>
            <ac:spMk id="7" creationId="{E17E6921-588F-C497-E0DF-396D6BFB7573}"/>
          </ac:spMkLst>
        </pc:spChg>
        <pc:spChg chg="add mod">
          <ac:chgData name="Gael TABARLY" userId="adb00348-4abf-4d39-92c4-4d6c86bbfbd5" providerId="ADAL" clId="{D34C3908-2365-401A-9CD0-E86181DC57EA}" dt="2023-08-03T14:41:06.613" v="3411" actId="120"/>
          <ac:spMkLst>
            <pc:docMk/>
            <pc:sldMk cId="4002206610" sldId="262"/>
            <ac:spMk id="9" creationId="{9117A5C8-CE48-CD2C-54AB-108D70A33FDE}"/>
          </ac:spMkLst>
        </pc:spChg>
        <pc:spChg chg="add mod ord">
          <ac:chgData name="Gael TABARLY" userId="adb00348-4abf-4d39-92c4-4d6c86bbfbd5" providerId="ADAL" clId="{D34C3908-2365-401A-9CD0-E86181DC57EA}" dt="2023-08-03T14:41:15.714" v="3413" actId="20577"/>
          <ac:spMkLst>
            <pc:docMk/>
            <pc:sldMk cId="4002206610" sldId="262"/>
            <ac:spMk id="11" creationId="{D6D5FDCE-E02C-4B5A-DA68-99F56DD61F65}"/>
          </ac:spMkLst>
        </pc:spChg>
        <pc:spChg chg="add mod">
          <ac:chgData name="Gael TABARLY" userId="adb00348-4abf-4d39-92c4-4d6c86bbfbd5" providerId="ADAL" clId="{D34C3908-2365-401A-9CD0-E86181DC57EA}" dt="2023-08-03T13:08:02.736" v="2649" actId="20577"/>
          <ac:spMkLst>
            <pc:docMk/>
            <pc:sldMk cId="4002206610" sldId="262"/>
            <ac:spMk id="13" creationId="{2A15F257-341D-8698-00FB-D4415B9F2F9C}"/>
          </ac:spMkLst>
        </pc:spChg>
        <pc:spChg chg="add mod ord">
          <ac:chgData name="Gael TABARLY" userId="adb00348-4abf-4d39-92c4-4d6c86bbfbd5" providerId="ADAL" clId="{D34C3908-2365-401A-9CD0-E86181DC57EA}" dt="2023-08-03T13:00:53.416" v="2445" actId="171"/>
          <ac:spMkLst>
            <pc:docMk/>
            <pc:sldMk cId="4002206610" sldId="262"/>
            <ac:spMk id="16" creationId="{94DF594D-BFCC-9258-84FF-A8A54598BD36}"/>
          </ac:spMkLst>
        </pc:spChg>
        <pc:spChg chg="add mod ord">
          <ac:chgData name="Gael TABARLY" userId="adb00348-4abf-4d39-92c4-4d6c86bbfbd5" providerId="ADAL" clId="{D34C3908-2365-401A-9CD0-E86181DC57EA}" dt="2023-08-03T13:01:23.640" v="2460" actId="171"/>
          <ac:spMkLst>
            <pc:docMk/>
            <pc:sldMk cId="4002206610" sldId="262"/>
            <ac:spMk id="17" creationId="{DE0239CC-3991-00AC-E2D5-6D19879843DC}"/>
          </ac:spMkLst>
        </pc:spChg>
        <pc:spChg chg="add mod">
          <ac:chgData name="Gael TABARLY" userId="adb00348-4abf-4d39-92c4-4d6c86bbfbd5" providerId="ADAL" clId="{D34C3908-2365-401A-9CD0-E86181DC57EA}" dt="2023-08-03T13:02:25.026" v="2496" actId="2085"/>
          <ac:spMkLst>
            <pc:docMk/>
            <pc:sldMk cId="4002206610" sldId="262"/>
            <ac:spMk id="18" creationId="{7A40425A-95F4-B0F7-A41F-979C7ACC1B92}"/>
          </ac:spMkLst>
        </pc:spChg>
        <pc:spChg chg="add mod">
          <ac:chgData name="Gael TABARLY" userId="adb00348-4abf-4d39-92c4-4d6c86bbfbd5" providerId="ADAL" clId="{D34C3908-2365-401A-9CD0-E86181DC57EA}" dt="2023-08-03T13:06:05.199" v="2619" actId="1038"/>
          <ac:spMkLst>
            <pc:docMk/>
            <pc:sldMk cId="4002206610" sldId="262"/>
            <ac:spMk id="19" creationId="{D9A77513-5622-17C0-4F17-B44E344F512D}"/>
          </ac:spMkLst>
        </pc:spChg>
        <pc:spChg chg="add mod">
          <ac:chgData name="Gael TABARLY" userId="adb00348-4abf-4d39-92c4-4d6c86bbfbd5" providerId="ADAL" clId="{D34C3908-2365-401A-9CD0-E86181DC57EA}" dt="2023-08-03T14:41:09.473" v="3412" actId="120"/>
          <ac:spMkLst>
            <pc:docMk/>
            <pc:sldMk cId="4002206610" sldId="262"/>
            <ac:spMk id="20" creationId="{190AD2F1-28D0-68DF-32F3-0AC93857F87F}"/>
          </ac:spMkLst>
        </pc:spChg>
        <pc:spChg chg="add mod">
          <ac:chgData name="Gael TABARLY" userId="adb00348-4abf-4d39-92c4-4d6c86bbfbd5" providerId="ADAL" clId="{D34C3908-2365-401A-9CD0-E86181DC57EA}" dt="2023-08-03T13:07:02.897" v="2641" actId="1076"/>
          <ac:spMkLst>
            <pc:docMk/>
            <pc:sldMk cId="4002206610" sldId="262"/>
            <ac:spMk id="21" creationId="{9FF759B0-8ED4-21DA-8D4C-22E7A48E8C86}"/>
          </ac:spMkLst>
        </pc:spChg>
        <pc:spChg chg="add mod">
          <ac:chgData name="Gael TABARLY" userId="adb00348-4abf-4d39-92c4-4d6c86bbfbd5" providerId="ADAL" clId="{D34C3908-2365-401A-9CD0-E86181DC57EA}" dt="2023-08-03T13:07:06.881" v="2643" actId="1076"/>
          <ac:spMkLst>
            <pc:docMk/>
            <pc:sldMk cId="4002206610" sldId="262"/>
            <ac:spMk id="23" creationId="{6FCD8E6C-6D40-82DB-5B45-86CDF3332626}"/>
          </ac:spMkLst>
        </pc:spChg>
        <pc:graphicFrameChg chg="add del mod ord modGraphic">
          <ac:chgData name="Gael TABARLY" userId="adb00348-4abf-4d39-92c4-4d6c86bbfbd5" providerId="ADAL" clId="{D34C3908-2365-401A-9CD0-E86181DC57EA}" dt="2023-08-03T13:09:16.392" v="2671" actId="478"/>
          <ac:graphicFrameMkLst>
            <pc:docMk/>
            <pc:sldMk cId="4002206610" sldId="262"/>
            <ac:graphicFrameMk id="22" creationId="{F053B75F-20A6-71FD-9F10-9A6F99442068}"/>
          </ac:graphicFrameMkLst>
        </pc:graphicFrameChg>
        <pc:picChg chg="add del mod">
          <ac:chgData name="Gael TABARLY" userId="adb00348-4abf-4d39-92c4-4d6c86bbfbd5" providerId="ADAL" clId="{D34C3908-2365-401A-9CD0-E86181DC57EA}" dt="2023-08-03T13:04:08.806" v="2546" actId="478"/>
          <ac:picMkLst>
            <pc:docMk/>
            <pc:sldMk cId="4002206610" sldId="262"/>
            <ac:picMk id="15" creationId="{436C9704-CD93-3E9D-C097-2DAC26024BA3}"/>
          </ac:picMkLst>
        </pc:picChg>
        <pc:picChg chg="add mod">
          <ac:chgData name="Gael TABARLY" userId="adb00348-4abf-4d39-92c4-4d6c86bbfbd5" providerId="ADAL" clId="{D34C3908-2365-401A-9CD0-E86181DC57EA}" dt="2023-08-03T13:09:48.658" v="2673"/>
          <ac:picMkLst>
            <pc:docMk/>
            <pc:sldMk cId="4002206610" sldId="262"/>
            <ac:picMk id="24" creationId="{0F47D4CF-F6E9-E2B1-807B-6CF87F7C8208}"/>
          </ac:picMkLst>
        </pc:picChg>
      </pc:sldChg>
      <pc:sldChg chg="addSp delSp modSp add mod">
        <pc:chgData name="Gael TABARLY" userId="adb00348-4abf-4d39-92c4-4d6c86bbfbd5" providerId="ADAL" clId="{D34C3908-2365-401A-9CD0-E86181DC57EA}" dt="2023-08-03T13:22:39.120" v="2945" actId="478"/>
        <pc:sldMkLst>
          <pc:docMk/>
          <pc:sldMk cId="3536878688" sldId="263"/>
        </pc:sldMkLst>
        <pc:spChg chg="add mod">
          <ac:chgData name="Gael TABARLY" userId="adb00348-4abf-4d39-92c4-4d6c86bbfbd5" providerId="ADAL" clId="{D34C3908-2365-401A-9CD0-E86181DC57EA}" dt="2023-08-03T13:11:10.766" v="2680"/>
          <ac:spMkLst>
            <pc:docMk/>
            <pc:sldMk cId="3536878688" sldId="263"/>
            <ac:spMk id="4" creationId="{F0227EAD-92ED-12E8-1DB9-FD0E35306446}"/>
          </ac:spMkLst>
        </pc:spChg>
        <pc:spChg chg="del">
          <ac:chgData name="Gael TABARLY" userId="adb00348-4abf-4d39-92c4-4d6c86bbfbd5" providerId="ADAL" clId="{D34C3908-2365-401A-9CD0-E86181DC57EA}" dt="2023-08-03T13:10:59.259" v="2675" actId="478"/>
          <ac:spMkLst>
            <pc:docMk/>
            <pc:sldMk cId="3536878688" sldId="263"/>
            <ac:spMk id="5" creationId="{4C0E399F-A263-28B2-A49A-C24171D180EB}"/>
          </ac:spMkLst>
        </pc:spChg>
        <pc:spChg chg="add mod">
          <ac:chgData name="Gael TABARLY" userId="adb00348-4abf-4d39-92c4-4d6c86bbfbd5" providerId="ADAL" clId="{D34C3908-2365-401A-9CD0-E86181DC57EA}" dt="2023-08-03T13:11:22.636" v="2714" actId="20577"/>
          <ac:spMkLst>
            <pc:docMk/>
            <pc:sldMk cId="3536878688" sldId="263"/>
            <ac:spMk id="6" creationId="{7A649C45-A297-0A7A-7A05-3BED99B40056}"/>
          </ac:spMkLst>
        </pc:spChg>
        <pc:spChg chg="add mod">
          <ac:chgData name="Gael TABARLY" userId="adb00348-4abf-4d39-92c4-4d6c86bbfbd5" providerId="ADAL" clId="{D34C3908-2365-401A-9CD0-E86181DC57EA}" dt="2023-08-03T13:19:18.591" v="2846" actId="14100"/>
          <ac:spMkLst>
            <pc:docMk/>
            <pc:sldMk cId="3536878688" sldId="263"/>
            <ac:spMk id="7" creationId="{EBC61153-3E61-D804-31E3-1107065EA382}"/>
          </ac:spMkLst>
        </pc:spChg>
        <pc:spChg chg="del">
          <ac:chgData name="Gael TABARLY" userId="adb00348-4abf-4d39-92c4-4d6c86bbfbd5" providerId="ADAL" clId="{D34C3908-2365-401A-9CD0-E86181DC57EA}" dt="2023-08-03T13:10:59.259" v="2675" actId="478"/>
          <ac:spMkLst>
            <pc:docMk/>
            <pc:sldMk cId="3536878688" sldId="263"/>
            <ac:spMk id="9" creationId="{9117A5C8-CE48-CD2C-54AB-108D70A33FDE}"/>
          </ac:spMkLst>
        </pc:spChg>
        <pc:spChg chg="add mod">
          <ac:chgData name="Gael TABARLY" userId="adb00348-4abf-4d39-92c4-4d6c86bbfbd5" providerId="ADAL" clId="{D34C3908-2365-401A-9CD0-E86181DC57EA}" dt="2023-08-03T13:22:36.422" v="2944" actId="1036"/>
          <ac:spMkLst>
            <pc:docMk/>
            <pc:sldMk cId="3536878688" sldId="263"/>
            <ac:spMk id="10" creationId="{66F732CE-58A8-FDA1-93A8-6C152FFA05E6}"/>
          </ac:spMkLst>
        </pc:spChg>
        <pc:spChg chg="del">
          <ac:chgData name="Gael TABARLY" userId="adb00348-4abf-4d39-92c4-4d6c86bbfbd5" providerId="ADAL" clId="{D34C3908-2365-401A-9CD0-E86181DC57EA}" dt="2023-08-03T13:10:59.259" v="2675" actId="478"/>
          <ac:spMkLst>
            <pc:docMk/>
            <pc:sldMk cId="3536878688" sldId="263"/>
            <ac:spMk id="11" creationId="{D6D5FDCE-E02C-4B5A-DA68-99F56DD61F65}"/>
          </ac:spMkLst>
        </pc:spChg>
        <pc:spChg chg="del">
          <ac:chgData name="Gael TABARLY" userId="adb00348-4abf-4d39-92c4-4d6c86bbfbd5" providerId="ADAL" clId="{D34C3908-2365-401A-9CD0-E86181DC57EA}" dt="2023-08-03T13:10:59.259" v="2675" actId="478"/>
          <ac:spMkLst>
            <pc:docMk/>
            <pc:sldMk cId="3536878688" sldId="263"/>
            <ac:spMk id="13" creationId="{2A15F257-341D-8698-00FB-D4415B9F2F9C}"/>
          </ac:spMkLst>
        </pc:spChg>
        <pc:spChg chg="del">
          <ac:chgData name="Gael TABARLY" userId="adb00348-4abf-4d39-92c4-4d6c86bbfbd5" providerId="ADAL" clId="{D34C3908-2365-401A-9CD0-E86181DC57EA}" dt="2023-08-03T13:10:59.259" v="2675" actId="478"/>
          <ac:spMkLst>
            <pc:docMk/>
            <pc:sldMk cId="3536878688" sldId="263"/>
            <ac:spMk id="16" creationId="{94DF594D-BFCC-9258-84FF-A8A54598BD36}"/>
          </ac:spMkLst>
        </pc:spChg>
        <pc:spChg chg="del">
          <ac:chgData name="Gael TABARLY" userId="adb00348-4abf-4d39-92c4-4d6c86bbfbd5" providerId="ADAL" clId="{D34C3908-2365-401A-9CD0-E86181DC57EA}" dt="2023-08-03T13:10:59.259" v="2675" actId="478"/>
          <ac:spMkLst>
            <pc:docMk/>
            <pc:sldMk cId="3536878688" sldId="263"/>
            <ac:spMk id="17" creationId="{DE0239CC-3991-00AC-E2D5-6D19879843DC}"/>
          </ac:spMkLst>
        </pc:spChg>
        <pc:spChg chg="del">
          <ac:chgData name="Gael TABARLY" userId="adb00348-4abf-4d39-92c4-4d6c86bbfbd5" providerId="ADAL" clId="{D34C3908-2365-401A-9CD0-E86181DC57EA}" dt="2023-08-03T13:10:59.259" v="2675" actId="478"/>
          <ac:spMkLst>
            <pc:docMk/>
            <pc:sldMk cId="3536878688" sldId="263"/>
            <ac:spMk id="18" creationId="{7A40425A-95F4-B0F7-A41F-979C7ACC1B92}"/>
          </ac:spMkLst>
        </pc:spChg>
        <pc:spChg chg="del">
          <ac:chgData name="Gael TABARLY" userId="adb00348-4abf-4d39-92c4-4d6c86bbfbd5" providerId="ADAL" clId="{D34C3908-2365-401A-9CD0-E86181DC57EA}" dt="2023-08-03T13:10:59.259" v="2675" actId="478"/>
          <ac:spMkLst>
            <pc:docMk/>
            <pc:sldMk cId="3536878688" sldId="263"/>
            <ac:spMk id="19" creationId="{D9A77513-5622-17C0-4F17-B44E344F512D}"/>
          </ac:spMkLst>
        </pc:spChg>
        <pc:spChg chg="del">
          <ac:chgData name="Gael TABARLY" userId="adb00348-4abf-4d39-92c4-4d6c86bbfbd5" providerId="ADAL" clId="{D34C3908-2365-401A-9CD0-E86181DC57EA}" dt="2023-08-03T13:10:59.259" v="2675" actId="478"/>
          <ac:spMkLst>
            <pc:docMk/>
            <pc:sldMk cId="3536878688" sldId="263"/>
            <ac:spMk id="20" creationId="{190AD2F1-28D0-68DF-32F3-0AC93857F87F}"/>
          </ac:spMkLst>
        </pc:spChg>
        <pc:spChg chg="del">
          <ac:chgData name="Gael TABARLY" userId="adb00348-4abf-4d39-92c4-4d6c86bbfbd5" providerId="ADAL" clId="{D34C3908-2365-401A-9CD0-E86181DC57EA}" dt="2023-08-03T13:10:59.259" v="2675" actId="478"/>
          <ac:spMkLst>
            <pc:docMk/>
            <pc:sldMk cId="3536878688" sldId="263"/>
            <ac:spMk id="21" creationId="{9FF759B0-8ED4-21DA-8D4C-22E7A48E8C86}"/>
          </ac:spMkLst>
        </pc:spChg>
        <pc:spChg chg="add mod ord">
          <ac:chgData name="Gael TABARLY" userId="adb00348-4abf-4d39-92c4-4d6c86bbfbd5" providerId="ADAL" clId="{D34C3908-2365-401A-9CD0-E86181DC57EA}" dt="2023-08-03T13:17:47.327" v="2813" actId="255"/>
          <ac:spMkLst>
            <pc:docMk/>
            <pc:sldMk cId="3536878688" sldId="263"/>
            <ac:spMk id="22" creationId="{CA69B62F-0063-F3A7-1456-FDCCA1BAA2D1}"/>
          </ac:spMkLst>
        </pc:spChg>
        <pc:spChg chg="del">
          <ac:chgData name="Gael TABARLY" userId="adb00348-4abf-4d39-92c4-4d6c86bbfbd5" providerId="ADAL" clId="{D34C3908-2365-401A-9CD0-E86181DC57EA}" dt="2023-08-03T13:10:59.259" v="2675" actId="478"/>
          <ac:spMkLst>
            <pc:docMk/>
            <pc:sldMk cId="3536878688" sldId="263"/>
            <ac:spMk id="23" creationId="{6FCD8E6C-6D40-82DB-5B45-86CDF3332626}"/>
          </ac:spMkLst>
        </pc:spChg>
        <pc:spChg chg="add mod ord">
          <ac:chgData name="Gael TABARLY" userId="adb00348-4abf-4d39-92c4-4d6c86bbfbd5" providerId="ADAL" clId="{D34C3908-2365-401A-9CD0-E86181DC57EA}" dt="2023-08-03T13:19:10.670" v="2844" actId="1035"/>
          <ac:spMkLst>
            <pc:docMk/>
            <pc:sldMk cId="3536878688" sldId="263"/>
            <ac:spMk id="26" creationId="{138709B1-4470-08AD-F818-22AAEEB84E09}"/>
          </ac:spMkLst>
        </pc:spChg>
        <pc:spChg chg="add mod ord">
          <ac:chgData name="Gael TABARLY" userId="adb00348-4abf-4d39-92c4-4d6c86bbfbd5" providerId="ADAL" clId="{D34C3908-2365-401A-9CD0-E86181DC57EA}" dt="2023-08-03T13:19:49.838" v="2858" actId="1036"/>
          <ac:spMkLst>
            <pc:docMk/>
            <pc:sldMk cId="3536878688" sldId="263"/>
            <ac:spMk id="28" creationId="{7AB7DFE9-6B9E-8783-8D8C-0916C253815A}"/>
          </ac:spMkLst>
        </pc:spChg>
        <pc:spChg chg="add mod ord">
          <ac:chgData name="Gael TABARLY" userId="adb00348-4abf-4d39-92c4-4d6c86bbfbd5" providerId="ADAL" clId="{D34C3908-2365-401A-9CD0-E86181DC57EA}" dt="2023-08-03T13:20:49.984" v="2875" actId="6549"/>
          <ac:spMkLst>
            <pc:docMk/>
            <pc:sldMk cId="3536878688" sldId="263"/>
            <ac:spMk id="30" creationId="{15D17CB5-F5E4-AA02-FBF1-9D4C9A0FA882}"/>
          </ac:spMkLst>
        </pc:spChg>
        <pc:spChg chg="add mod ord">
          <ac:chgData name="Gael TABARLY" userId="adb00348-4abf-4d39-92c4-4d6c86bbfbd5" providerId="ADAL" clId="{D34C3908-2365-401A-9CD0-E86181DC57EA}" dt="2023-08-03T13:22:23.207" v="2929" actId="1036"/>
          <ac:spMkLst>
            <pc:docMk/>
            <pc:sldMk cId="3536878688" sldId="263"/>
            <ac:spMk id="32" creationId="{57F05397-AB16-FB41-0974-3BCAEAA757C4}"/>
          </ac:spMkLst>
        </pc:spChg>
        <pc:spChg chg="add mod">
          <ac:chgData name="Gael TABARLY" userId="adb00348-4abf-4d39-92c4-4d6c86bbfbd5" providerId="ADAL" clId="{D34C3908-2365-401A-9CD0-E86181DC57EA}" dt="2023-08-03T13:19:20.319" v="2847" actId="14100"/>
          <ac:spMkLst>
            <pc:docMk/>
            <pc:sldMk cId="3536878688" sldId="263"/>
            <ac:spMk id="33" creationId="{C5F3CAA5-B0D1-3024-6101-4F748D7AC1FF}"/>
          </ac:spMkLst>
        </pc:spChg>
        <pc:spChg chg="add mod">
          <ac:chgData name="Gael TABARLY" userId="adb00348-4abf-4d39-92c4-4d6c86bbfbd5" providerId="ADAL" clId="{D34C3908-2365-401A-9CD0-E86181DC57EA}" dt="2023-08-03T13:21:03.310" v="2879" actId="1076"/>
          <ac:spMkLst>
            <pc:docMk/>
            <pc:sldMk cId="3536878688" sldId="263"/>
            <ac:spMk id="34" creationId="{A09A625B-E97A-F6E1-41D5-84D012F1F42D}"/>
          </ac:spMkLst>
        </pc:spChg>
        <pc:spChg chg="add mod">
          <ac:chgData name="Gael TABARLY" userId="adb00348-4abf-4d39-92c4-4d6c86bbfbd5" providerId="ADAL" clId="{D34C3908-2365-401A-9CD0-E86181DC57EA}" dt="2023-08-03T13:17:16.331" v="2804" actId="1035"/>
          <ac:spMkLst>
            <pc:docMk/>
            <pc:sldMk cId="3536878688" sldId="263"/>
            <ac:spMk id="35" creationId="{48ABA861-8B9A-72C6-11F2-6E188C11CF06}"/>
          </ac:spMkLst>
        </pc:spChg>
        <pc:spChg chg="add mod">
          <ac:chgData name="Gael TABARLY" userId="adb00348-4abf-4d39-92c4-4d6c86bbfbd5" providerId="ADAL" clId="{D34C3908-2365-401A-9CD0-E86181DC57EA}" dt="2023-08-03T13:20:53.969" v="2876" actId="14100"/>
          <ac:spMkLst>
            <pc:docMk/>
            <pc:sldMk cId="3536878688" sldId="263"/>
            <ac:spMk id="36" creationId="{F18F9F1E-4CC7-DD16-30A4-C3081AC555B2}"/>
          </ac:spMkLst>
        </pc:spChg>
        <pc:picChg chg="add del mod">
          <ac:chgData name="Gael TABARLY" userId="adb00348-4abf-4d39-92c4-4d6c86bbfbd5" providerId="ADAL" clId="{D34C3908-2365-401A-9CD0-E86181DC57EA}" dt="2023-08-03T13:15:09.874" v="2762" actId="478"/>
          <ac:picMkLst>
            <pc:docMk/>
            <pc:sldMk cId="3536878688" sldId="263"/>
            <ac:picMk id="3" creationId="{0686CCE4-9EA7-E042-43AA-CB32A815D191}"/>
          </ac:picMkLst>
        </pc:picChg>
        <pc:picChg chg="add del mod">
          <ac:chgData name="Gael TABARLY" userId="adb00348-4abf-4d39-92c4-4d6c86bbfbd5" providerId="ADAL" clId="{D34C3908-2365-401A-9CD0-E86181DC57EA}" dt="2023-08-03T13:22:39.120" v="2945" actId="478"/>
          <ac:picMkLst>
            <pc:docMk/>
            <pc:sldMk cId="3536878688" sldId="263"/>
            <ac:picMk id="14" creationId="{9A371227-0AB4-5672-8EC3-B40677A5DDCD}"/>
          </ac:picMkLst>
        </pc:picChg>
        <pc:picChg chg="del">
          <ac:chgData name="Gael TABARLY" userId="adb00348-4abf-4d39-92c4-4d6c86bbfbd5" providerId="ADAL" clId="{D34C3908-2365-401A-9CD0-E86181DC57EA}" dt="2023-08-03T13:10:59.259" v="2675" actId="478"/>
          <ac:picMkLst>
            <pc:docMk/>
            <pc:sldMk cId="3536878688" sldId="263"/>
            <ac:picMk id="24" creationId="{0F47D4CF-F6E9-E2B1-807B-6CF87F7C8208}"/>
          </ac:picMkLst>
        </pc:picChg>
        <pc:picChg chg="add mod">
          <ac:chgData name="Gael TABARLY" userId="adb00348-4abf-4d39-92c4-4d6c86bbfbd5" providerId="ADAL" clId="{D34C3908-2365-401A-9CD0-E86181DC57EA}" dt="2023-08-03T13:22:36.422" v="2944" actId="1036"/>
          <ac:picMkLst>
            <pc:docMk/>
            <pc:sldMk cId="3536878688" sldId="263"/>
            <ac:picMk id="37" creationId="{4127C58B-08E4-72DF-4802-3AF1DDF057F2}"/>
          </ac:picMkLst>
        </pc:picChg>
      </pc:sldChg>
      <pc:sldChg chg="addSp delSp modSp new mod">
        <pc:chgData name="Gael TABARLY" userId="adb00348-4abf-4d39-92c4-4d6c86bbfbd5" providerId="ADAL" clId="{D34C3908-2365-401A-9CD0-E86181DC57EA}" dt="2023-08-03T13:22:59.523" v="2951" actId="14100"/>
        <pc:sldMkLst>
          <pc:docMk/>
          <pc:sldMk cId="1416700951" sldId="264"/>
        </pc:sldMkLst>
        <pc:spChg chg="del">
          <ac:chgData name="Gael TABARLY" userId="adb00348-4abf-4d39-92c4-4d6c86bbfbd5" providerId="ADAL" clId="{D34C3908-2365-401A-9CD0-E86181DC57EA}" dt="2023-08-03T13:22:49.969" v="2947" actId="478"/>
          <ac:spMkLst>
            <pc:docMk/>
            <pc:sldMk cId="1416700951" sldId="264"/>
            <ac:spMk id="2" creationId="{B1C646EE-417B-4ED4-021C-42AAB6EF6965}"/>
          </ac:spMkLst>
        </pc:spChg>
        <pc:spChg chg="del">
          <ac:chgData name="Gael TABARLY" userId="adb00348-4abf-4d39-92c4-4d6c86bbfbd5" providerId="ADAL" clId="{D34C3908-2365-401A-9CD0-E86181DC57EA}" dt="2023-08-03T13:22:49.969" v="2947" actId="478"/>
          <ac:spMkLst>
            <pc:docMk/>
            <pc:sldMk cId="1416700951" sldId="264"/>
            <ac:spMk id="3" creationId="{76B500A5-C4B2-E1C4-76A6-BD1872A7E83B}"/>
          </ac:spMkLst>
        </pc:spChg>
        <pc:picChg chg="add mod">
          <ac:chgData name="Gael TABARLY" userId="adb00348-4abf-4d39-92c4-4d6c86bbfbd5" providerId="ADAL" clId="{D34C3908-2365-401A-9CD0-E86181DC57EA}" dt="2023-08-03T13:22:59.523" v="2951" actId="14100"/>
          <ac:picMkLst>
            <pc:docMk/>
            <pc:sldMk cId="1416700951" sldId="264"/>
            <ac:picMk id="5" creationId="{FFA4D746-C253-0C8F-CAEC-7FEE99D4C583}"/>
          </ac:picMkLst>
        </pc:picChg>
      </pc:sldChg>
      <pc:sldChg chg="addSp delSp modSp new mod ord">
        <pc:chgData name="Gael TABARLY" userId="adb00348-4abf-4d39-92c4-4d6c86bbfbd5" providerId="ADAL" clId="{D34C3908-2365-401A-9CD0-E86181DC57EA}" dt="2023-08-03T14:41:23.762" v="3414" actId="20577"/>
        <pc:sldMkLst>
          <pc:docMk/>
          <pc:sldMk cId="1390585747" sldId="265"/>
        </pc:sldMkLst>
        <pc:spChg chg="del">
          <ac:chgData name="Gael TABARLY" userId="adb00348-4abf-4d39-92c4-4d6c86bbfbd5" providerId="ADAL" clId="{D34C3908-2365-401A-9CD0-E86181DC57EA}" dt="2023-08-03T13:23:33.100" v="2955" actId="478"/>
          <ac:spMkLst>
            <pc:docMk/>
            <pc:sldMk cId="1390585747" sldId="265"/>
            <ac:spMk id="2" creationId="{12AEA9BB-DE97-DF4F-8052-DB3D8E571D9D}"/>
          </ac:spMkLst>
        </pc:spChg>
        <pc:spChg chg="del">
          <ac:chgData name="Gael TABARLY" userId="adb00348-4abf-4d39-92c4-4d6c86bbfbd5" providerId="ADAL" clId="{D34C3908-2365-401A-9CD0-E86181DC57EA}" dt="2023-08-03T13:23:33.100" v="2955" actId="478"/>
          <ac:spMkLst>
            <pc:docMk/>
            <pc:sldMk cId="1390585747" sldId="265"/>
            <ac:spMk id="3" creationId="{4A8D2716-6BC8-BFB5-3335-86DCDC933A4A}"/>
          </ac:spMkLst>
        </pc:spChg>
        <pc:spChg chg="add del">
          <ac:chgData name="Gael TABARLY" userId="adb00348-4abf-4d39-92c4-4d6c86bbfbd5" providerId="ADAL" clId="{D34C3908-2365-401A-9CD0-E86181DC57EA}" dt="2023-08-03T13:24:10.388" v="2963" actId="478"/>
          <ac:spMkLst>
            <pc:docMk/>
            <pc:sldMk cId="1390585747" sldId="265"/>
            <ac:spMk id="5" creationId="{18832669-B05A-E0F6-FAED-A0AF39FCA0B5}"/>
          </ac:spMkLst>
        </pc:spChg>
        <pc:spChg chg="add del mod">
          <ac:chgData name="Gael TABARLY" userId="adb00348-4abf-4d39-92c4-4d6c86bbfbd5" providerId="ADAL" clId="{D34C3908-2365-401A-9CD0-E86181DC57EA}" dt="2023-08-03T13:24:10.388" v="2963" actId="478"/>
          <ac:spMkLst>
            <pc:docMk/>
            <pc:sldMk cId="1390585747" sldId="265"/>
            <ac:spMk id="7" creationId="{DE3699AD-B60C-52A4-FC46-AA7EA6EB6EAA}"/>
          </ac:spMkLst>
        </pc:spChg>
        <pc:spChg chg="add del mod">
          <ac:chgData name="Gael TABARLY" userId="adb00348-4abf-4d39-92c4-4d6c86bbfbd5" providerId="ADAL" clId="{D34C3908-2365-401A-9CD0-E86181DC57EA}" dt="2023-08-03T13:24:10.388" v="2963" actId="478"/>
          <ac:spMkLst>
            <pc:docMk/>
            <pc:sldMk cId="1390585747" sldId="265"/>
            <ac:spMk id="9" creationId="{D949769D-8CFA-3FC6-5277-D088018EA425}"/>
          </ac:spMkLst>
        </pc:spChg>
        <pc:spChg chg="add del mod">
          <ac:chgData name="Gael TABARLY" userId="adb00348-4abf-4d39-92c4-4d6c86bbfbd5" providerId="ADAL" clId="{D34C3908-2365-401A-9CD0-E86181DC57EA}" dt="2023-08-03T13:24:10.388" v="2963" actId="478"/>
          <ac:spMkLst>
            <pc:docMk/>
            <pc:sldMk cId="1390585747" sldId="265"/>
            <ac:spMk id="11" creationId="{03CF854C-1911-9416-E212-229FB61FF758}"/>
          </ac:spMkLst>
        </pc:spChg>
        <pc:spChg chg="add mod">
          <ac:chgData name="Gael TABARLY" userId="adb00348-4abf-4d39-92c4-4d6c86bbfbd5" providerId="ADAL" clId="{D34C3908-2365-401A-9CD0-E86181DC57EA}" dt="2023-08-03T13:25:50.128" v="2972" actId="14100"/>
          <ac:spMkLst>
            <pc:docMk/>
            <pc:sldMk cId="1390585747" sldId="265"/>
            <ac:spMk id="16" creationId="{3C511237-028F-4B42-74BF-751B94D04AAB}"/>
          </ac:spMkLst>
        </pc:spChg>
        <pc:spChg chg="add mod">
          <ac:chgData name="Gael TABARLY" userId="adb00348-4abf-4d39-92c4-4d6c86bbfbd5" providerId="ADAL" clId="{D34C3908-2365-401A-9CD0-E86181DC57EA}" dt="2023-08-03T13:26:45.265" v="3005" actId="1037"/>
          <ac:spMkLst>
            <pc:docMk/>
            <pc:sldMk cId="1390585747" sldId="265"/>
            <ac:spMk id="17" creationId="{CC6B4829-0FCF-9794-110C-BA75E7C06D90}"/>
          </ac:spMkLst>
        </pc:spChg>
        <pc:spChg chg="add mod">
          <ac:chgData name="Gael TABARLY" userId="adb00348-4abf-4d39-92c4-4d6c86bbfbd5" providerId="ADAL" clId="{D34C3908-2365-401A-9CD0-E86181DC57EA}" dt="2023-08-03T13:33:02.197" v="3391" actId="14100"/>
          <ac:spMkLst>
            <pc:docMk/>
            <pc:sldMk cId="1390585747" sldId="265"/>
            <ac:spMk id="20" creationId="{B8EE5F8F-3D3A-6240-47E9-67BA78FFBE11}"/>
          </ac:spMkLst>
        </pc:spChg>
        <pc:spChg chg="add mod">
          <ac:chgData name="Gael TABARLY" userId="adb00348-4abf-4d39-92c4-4d6c86bbfbd5" providerId="ADAL" clId="{D34C3908-2365-401A-9CD0-E86181DC57EA}" dt="2023-08-03T14:41:23.762" v="3414" actId="20577"/>
          <ac:spMkLst>
            <pc:docMk/>
            <pc:sldMk cId="1390585747" sldId="265"/>
            <ac:spMk id="21" creationId="{F7BB0841-23DB-0FE6-9964-6516339AD839}"/>
          </ac:spMkLst>
        </pc:spChg>
        <pc:spChg chg="add mod">
          <ac:chgData name="Gael TABARLY" userId="adb00348-4abf-4d39-92c4-4d6c86bbfbd5" providerId="ADAL" clId="{D34C3908-2365-401A-9CD0-E86181DC57EA}" dt="2023-08-03T13:33:20.657" v="3397" actId="1076"/>
          <ac:spMkLst>
            <pc:docMk/>
            <pc:sldMk cId="1390585747" sldId="265"/>
            <ac:spMk id="22" creationId="{CE772134-3974-1A86-EF38-7A32472F327D}"/>
          </ac:spMkLst>
        </pc:spChg>
        <pc:picChg chg="add del mod">
          <ac:chgData name="Gael TABARLY" userId="adb00348-4abf-4d39-92c4-4d6c86bbfbd5" providerId="ADAL" clId="{D34C3908-2365-401A-9CD0-E86181DC57EA}" dt="2023-08-03T13:25:29.961" v="2966" actId="478"/>
          <ac:picMkLst>
            <pc:docMk/>
            <pc:sldMk cId="1390585747" sldId="265"/>
            <ac:picMk id="13" creationId="{2B115CAC-D534-D342-2822-9FB61ECCC0AA}"/>
          </ac:picMkLst>
        </pc:picChg>
        <pc:picChg chg="add del mod">
          <ac:chgData name="Gael TABARLY" userId="adb00348-4abf-4d39-92c4-4d6c86bbfbd5" providerId="ADAL" clId="{D34C3908-2365-401A-9CD0-E86181DC57EA}" dt="2023-08-03T13:30:47.007" v="3349" actId="478"/>
          <ac:picMkLst>
            <pc:docMk/>
            <pc:sldMk cId="1390585747" sldId="265"/>
            <ac:picMk id="15" creationId="{9D8DAF78-0821-969F-F471-C46ACA295DD3}"/>
          </ac:picMkLst>
        </pc:picChg>
        <pc:picChg chg="add mod modCrop">
          <ac:chgData name="Gael TABARLY" userId="adb00348-4abf-4d39-92c4-4d6c86bbfbd5" providerId="ADAL" clId="{D34C3908-2365-401A-9CD0-E86181DC57EA}" dt="2023-08-03T13:27:46.973" v="3009" actId="732"/>
          <ac:picMkLst>
            <pc:docMk/>
            <pc:sldMk cId="1390585747" sldId="265"/>
            <ac:picMk id="19" creationId="{0F3B8421-85A7-8A82-D56F-57AB8F0B4321}"/>
          </ac:picMkLst>
        </pc:picChg>
        <pc:picChg chg="add mod">
          <ac:chgData name="Gael TABARLY" userId="adb00348-4abf-4d39-92c4-4d6c86bbfbd5" providerId="ADAL" clId="{D34C3908-2365-401A-9CD0-E86181DC57EA}" dt="2023-08-03T13:33:23.797" v="3398" actId="1076"/>
          <ac:picMkLst>
            <pc:docMk/>
            <pc:sldMk cId="1390585747" sldId="265"/>
            <ac:picMk id="24" creationId="{0E965DBB-5857-B944-0E21-1AA083F2E8B6}"/>
          </ac:picMkLst>
        </pc:picChg>
        <pc:picChg chg="add del mod">
          <ac:chgData name="Gael TABARLY" userId="adb00348-4abf-4d39-92c4-4d6c86bbfbd5" providerId="ADAL" clId="{D34C3908-2365-401A-9CD0-E86181DC57EA}" dt="2023-08-03T13:32:16.336" v="3380" actId="478"/>
          <ac:picMkLst>
            <pc:docMk/>
            <pc:sldMk cId="1390585747" sldId="265"/>
            <ac:picMk id="26" creationId="{791F75C7-66CB-6752-1BA8-F1C1CEA28D2F}"/>
          </ac:picMkLst>
        </pc:picChg>
        <pc:picChg chg="add mod">
          <ac:chgData name="Gael TABARLY" userId="adb00348-4abf-4d39-92c4-4d6c86bbfbd5" providerId="ADAL" clId="{D34C3908-2365-401A-9CD0-E86181DC57EA}" dt="2023-08-03T13:33:27.233" v="3400" actId="1076"/>
          <ac:picMkLst>
            <pc:docMk/>
            <pc:sldMk cId="1390585747" sldId="265"/>
            <ac:picMk id="28" creationId="{969E3FC8-7A5A-16DC-198E-81D83688C5AA}"/>
          </ac:picMkLst>
        </pc:picChg>
        <pc:picChg chg="add mod">
          <ac:chgData name="Gael TABARLY" userId="adb00348-4abf-4d39-92c4-4d6c86bbfbd5" providerId="ADAL" clId="{D34C3908-2365-401A-9CD0-E86181DC57EA}" dt="2023-08-03T13:33:31.627" v="3401" actId="1076"/>
          <ac:picMkLst>
            <pc:docMk/>
            <pc:sldMk cId="1390585747" sldId="265"/>
            <ac:picMk id="29" creationId="{EF3E8020-03CE-046C-EA21-F675661DA7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C13A96-87A0-E2FC-D6D4-A067CE7421C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C5DB682-3BA5-C448-AB68-CBB884920C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62704F9-75CB-916F-B3EE-3CE2E10CD50A}"/>
              </a:ext>
            </a:extLst>
          </p:cNvPr>
          <p:cNvSpPr>
            <a:spLocks noGrp="1"/>
          </p:cNvSpPr>
          <p:nvPr>
            <p:ph type="dt" sz="half" idx="10"/>
          </p:nvPr>
        </p:nvSpPr>
        <p:spPr/>
        <p:txBody>
          <a:bodyPr/>
          <a:lstStyle/>
          <a:p>
            <a:fld id="{E8047424-B800-4F6C-AE4E-1197F003B963}" type="datetimeFigureOut">
              <a:rPr lang="fr-FR" smtClean="0"/>
              <a:t>03/08/2023</a:t>
            </a:fld>
            <a:endParaRPr lang="fr-FR"/>
          </a:p>
        </p:txBody>
      </p:sp>
      <p:sp>
        <p:nvSpPr>
          <p:cNvPr id="5" name="Espace réservé du pied de page 4">
            <a:extLst>
              <a:ext uri="{FF2B5EF4-FFF2-40B4-BE49-F238E27FC236}">
                <a16:creationId xmlns:a16="http://schemas.microsoft.com/office/drawing/2014/main" id="{45A0279E-CB22-0A7E-F3B1-5C4FDB3344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B701D8-8FDC-2DB9-422C-91671278897C}"/>
              </a:ext>
            </a:extLst>
          </p:cNvPr>
          <p:cNvSpPr>
            <a:spLocks noGrp="1"/>
          </p:cNvSpPr>
          <p:nvPr>
            <p:ph type="sldNum" sz="quarter" idx="12"/>
          </p:nvPr>
        </p:nvSpPr>
        <p:spPr/>
        <p:txBody>
          <a:bodyPr/>
          <a:lstStyle/>
          <a:p>
            <a:fld id="{BACCA3A7-6A5F-4E8B-9969-96E0954E8BD7}" type="slidenum">
              <a:rPr lang="fr-FR" smtClean="0"/>
              <a:t>‹N°›</a:t>
            </a:fld>
            <a:endParaRPr lang="fr-FR"/>
          </a:p>
        </p:txBody>
      </p:sp>
    </p:spTree>
    <p:extLst>
      <p:ext uri="{BB962C8B-B14F-4D97-AF65-F5344CB8AC3E}">
        <p14:creationId xmlns:p14="http://schemas.microsoft.com/office/powerpoint/2010/main" val="126971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0E3FC-93B6-D31E-8728-A1066D33B3A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D1A422F-5C4A-FCD1-74ED-F069C7D593C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2C9CA3-6A82-F4F7-FBBE-7EF8D84D2409}"/>
              </a:ext>
            </a:extLst>
          </p:cNvPr>
          <p:cNvSpPr>
            <a:spLocks noGrp="1"/>
          </p:cNvSpPr>
          <p:nvPr>
            <p:ph type="dt" sz="half" idx="10"/>
          </p:nvPr>
        </p:nvSpPr>
        <p:spPr/>
        <p:txBody>
          <a:bodyPr/>
          <a:lstStyle/>
          <a:p>
            <a:fld id="{E8047424-B800-4F6C-AE4E-1197F003B963}" type="datetimeFigureOut">
              <a:rPr lang="fr-FR" smtClean="0"/>
              <a:t>03/08/2023</a:t>
            </a:fld>
            <a:endParaRPr lang="fr-FR"/>
          </a:p>
        </p:txBody>
      </p:sp>
      <p:sp>
        <p:nvSpPr>
          <p:cNvPr id="5" name="Espace réservé du pied de page 4">
            <a:extLst>
              <a:ext uri="{FF2B5EF4-FFF2-40B4-BE49-F238E27FC236}">
                <a16:creationId xmlns:a16="http://schemas.microsoft.com/office/drawing/2014/main" id="{2F837539-C18B-620B-856C-F037AC9C6B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13C5FF-407C-6E09-578E-87F3E0A3D04F}"/>
              </a:ext>
            </a:extLst>
          </p:cNvPr>
          <p:cNvSpPr>
            <a:spLocks noGrp="1"/>
          </p:cNvSpPr>
          <p:nvPr>
            <p:ph type="sldNum" sz="quarter" idx="12"/>
          </p:nvPr>
        </p:nvSpPr>
        <p:spPr/>
        <p:txBody>
          <a:bodyPr/>
          <a:lstStyle/>
          <a:p>
            <a:fld id="{BACCA3A7-6A5F-4E8B-9969-96E0954E8BD7}" type="slidenum">
              <a:rPr lang="fr-FR" smtClean="0"/>
              <a:t>‹N°›</a:t>
            </a:fld>
            <a:endParaRPr lang="fr-FR"/>
          </a:p>
        </p:txBody>
      </p:sp>
    </p:spTree>
    <p:extLst>
      <p:ext uri="{BB962C8B-B14F-4D97-AF65-F5344CB8AC3E}">
        <p14:creationId xmlns:p14="http://schemas.microsoft.com/office/powerpoint/2010/main" val="39921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5AA2C87-F4E5-EF7B-A93B-9BF372695C2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CC60FB5-76D6-F9A3-29D9-F07875C5EA4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FE893D-C231-D8C8-2982-4D7DAB5734AD}"/>
              </a:ext>
            </a:extLst>
          </p:cNvPr>
          <p:cNvSpPr>
            <a:spLocks noGrp="1"/>
          </p:cNvSpPr>
          <p:nvPr>
            <p:ph type="dt" sz="half" idx="10"/>
          </p:nvPr>
        </p:nvSpPr>
        <p:spPr/>
        <p:txBody>
          <a:bodyPr/>
          <a:lstStyle/>
          <a:p>
            <a:fld id="{E8047424-B800-4F6C-AE4E-1197F003B963}" type="datetimeFigureOut">
              <a:rPr lang="fr-FR" smtClean="0"/>
              <a:t>03/08/2023</a:t>
            </a:fld>
            <a:endParaRPr lang="fr-FR"/>
          </a:p>
        </p:txBody>
      </p:sp>
      <p:sp>
        <p:nvSpPr>
          <p:cNvPr id="5" name="Espace réservé du pied de page 4">
            <a:extLst>
              <a:ext uri="{FF2B5EF4-FFF2-40B4-BE49-F238E27FC236}">
                <a16:creationId xmlns:a16="http://schemas.microsoft.com/office/drawing/2014/main" id="{B52884A4-2A26-3828-A293-EA578739F9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49EE73-1F95-524F-998A-A643A7D01186}"/>
              </a:ext>
            </a:extLst>
          </p:cNvPr>
          <p:cNvSpPr>
            <a:spLocks noGrp="1"/>
          </p:cNvSpPr>
          <p:nvPr>
            <p:ph type="sldNum" sz="quarter" idx="12"/>
          </p:nvPr>
        </p:nvSpPr>
        <p:spPr/>
        <p:txBody>
          <a:bodyPr/>
          <a:lstStyle/>
          <a:p>
            <a:fld id="{BACCA3A7-6A5F-4E8B-9969-96E0954E8BD7}" type="slidenum">
              <a:rPr lang="fr-FR" smtClean="0"/>
              <a:t>‹N°›</a:t>
            </a:fld>
            <a:endParaRPr lang="fr-FR"/>
          </a:p>
        </p:txBody>
      </p:sp>
    </p:spTree>
    <p:extLst>
      <p:ext uri="{BB962C8B-B14F-4D97-AF65-F5344CB8AC3E}">
        <p14:creationId xmlns:p14="http://schemas.microsoft.com/office/powerpoint/2010/main" val="158359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0AA088-D1D6-1203-A524-D6C50B5DBCC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13C88C-CE0F-5C6C-8FDF-5FAE28C414A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8DCCA0-A7D4-C619-6141-8CB2A8FA6197}"/>
              </a:ext>
            </a:extLst>
          </p:cNvPr>
          <p:cNvSpPr>
            <a:spLocks noGrp="1"/>
          </p:cNvSpPr>
          <p:nvPr>
            <p:ph type="dt" sz="half" idx="10"/>
          </p:nvPr>
        </p:nvSpPr>
        <p:spPr/>
        <p:txBody>
          <a:bodyPr/>
          <a:lstStyle/>
          <a:p>
            <a:fld id="{E8047424-B800-4F6C-AE4E-1197F003B963}" type="datetimeFigureOut">
              <a:rPr lang="fr-FR" smtClean="0"/>
              <a:t>03/08/2023</a:t>
            </a:fld>
            <a:endParaRPr lang="fr-FR"/>
          </a:p>
        </p:txBody>
      </p:sp>
      <p:sp>
        <p:nvSpPr>
          <p:cNvPr id="5" name="Espace réservé du pied de page 4">
            <a:extLst>
              <a:ext uri="{FF2B5EF4-FFF2-40B4-BE49-F238E27FC236}">
                <a16:creationId xmlns:a16="http://schemas.microsoft.com/office/drawing/2014/main" id="{B1CB73C1-21E2-A88C-8110-54B7177567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EB932F-7C19-AD3B-4A85-31CF018CEDC9}"/>
              </a:ext>
            </a:extLst>
          </p:cNvPr>
          <p:cNvSpPr>
            <a:spLocks noGrp="1"/>
          </p:cNvSpPr>
          <p:nvPr>
            <p:ph type="sldNum" sz="quarter" idx="12"/>
          </p:nvPr>
        </p:nvSpPr>
        <p:spPr/>
        <p:txBody>
          <a:bodyPr/>
          <a:lstStyle/>
          <a:p>
            <a:fld id="{BACCA3A7-6A5F-4E8B-9969-96E0954E8BD7}" type="slidenum">
              <a:rPr lang="fr-FR" smtClean="0"/>
              <a:t>‹N°›</a:t>
            </a:fld>
            <a:endParaRPr lang="fr-FR"/>
          </a:p>
        </p:txBody>
      </p:sp>
    </p:spTree>
    <p:extLst>
      <p:ext uri="{BB962C8B-B14F-4D97-AF65-F5344CB8AC3E}">
        <p14:creationId xmlns:p14="http://schemas.microsoft.com/office/powerpoint/2010/main" val="172094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558B8-098E-CE86-95E6-ABA198570F2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4BF1DA1-15D7-D9C6-C032-8F757984D2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83E71F2-2EF1-5389-480F-26821F846EA4}"/>
              </a:ext>
            </a:extLst>
          </p:cNvPr>
          <p:cNvSpPr>
            <a:spLocks noGrp="1"/>
          </p:cNvSpPr>
          <p:nvPr>
            <p:ph type="dt" sz="half" idx="10"/>
          </p:nvPr>
        </p:nvSpPr>
        <p:spPr/>
        <p:txBody>
          <a:bodyPr/>
          <a:lstStyle/>
          <a:p>
            <a:fld id="{E8047424-B800-4F6C-AE4E-1197F003B963}" type="datetimeFigureOut">
              <a:rPr lang="fr-FR" smtClean="0"/>
              <a:t>03/08/2023</a:t>
            </a:fld>
            <a:endParaRPr lang="fr-FR"/>
          </a:p>
        </p:txBody>
      </p:sp>
      <p:sp>
        <p:nvSpPr>
          <p:cNvPr id="5" name="Espace réservé du pied de page 4">
            <a:extLst>
              <a:ext uri="{FF2B5EF4-FFF2-40B4-BE49-F238E27FC236}">
                <a16:creationId xmlns:a16="http://schemas.microsoft.com/office/drawing/2014/main" id="{AD2A35CD-FB4B-5D87-86E3-D61531A9FE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83764D-D17E-4E01-02CF-E411AA9DF92C}"/>
              </a:ext>
            </a:extLst>
          </p:cNvPr>
          <p:cNvSpPr>
            <a:spLocks noGrp="1"/>
          </p:cNvSpPr>
          <p:nvPr>
            <p:ph type="sldNum" sz="quarter" idx="12"/>
          </p:nvPr>
        </p:nvSpPr>
        <p:spPr/>
        <p:txBody>
          <a:bodyPr/>
          <a:lstStyle/>
          <a:p>
            <a:fld id="{BACCA3A7-6A5F-4E8B-9969-96E0954E8BD7}" type="slidenum">
              <a:rPr lang="fr-FR" smtClean="0"/>
              <a:t>‹N°›</a:t>
            </a:fld>
            <a:endParaRPr lang="fr-FR"/>
          </a:p>
        </p:txBody>
      </p:sp>
    </p:spTree>
    <p:extLst>
      <p:ext uri="{BB962C8B-B14F-4D97-AF65-F5344CB8AC3E}">
        <p14:creationId xmlns:p14="http://schemas.microsoft.com/office/powerpoint/2010/main" val="364736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3DB5D-A70D-ACB1-70A6-72FF5FEB7AE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5476AE9-2AC0-6DBA-F4C1-F7E820E89C6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151FB22-E3C1-8E2C-748C-F61763D520D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6068B55-4BD0-856B-8C7B-DFEB16A26E36}"/>
              </a:ext>
            </a:extLst>
          </p:cNvPr>
          <p:cNvSpPr>
            <a:spLocks noGrp="1"/>
          </p:cNvSpPr>
          <p:nvPr>
            <p:ph type="dt" sz="half" idx="10"/>
          </p:nvPr>
        </p:nvSpPr>
        <p:spPr/>
        <p:txBody>
          <a:bodyPr/>
          <a:lstStyle/>
          <a:p>
            <a:fld id="{E8047424-B800-4F6C-AE4E-1197F003B963}" type="datetimeFigureOut">
              <a:rPr lang="fr-FR" smtClean="0"/>
              <a:t>03/08/2023</a:t>
            </a:fld>
            <a:endParaRPr lang="fr-FR"/>
          </a:p>
        </p:txBody>
      </p:sp>
      <p:sp>
        <p:nvSpPr>
          <p:cNvPr id="6" name="Espace réservé du pied de page 5">
            <a:extLst>
              <a:ext uri="{FF2B5EF4-FFF2-40B4-BE49-F238E27FC236}">
                <a16:creationId xmlns:a16="http://schemas.microsoft.com/office/drawing/2014/main" id="{7A56E586-8B83-701B-B64A-8EA822D47E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8A0FA2-4441-62B4-BF56-B0A45600A50A}"/>
              </a:ext>
            </a:extLst>
          </p:cNvPr>
          <p:cNvSpPr>
            <a:spLocks noGrp="1"/>
          </p:cNvSpPr>
          <p:nvPr>
            <p:ph type="sldNum" sz="quarter" idx="12"/>
          </p:nvPr>
        </p:nvSpPr>
        <p:spPr/>
        <p:txBody>
          <a:bodyPr/>
          <a:lstStyle/>
          <a:p>
            <a:fld id="{BACCA3A7-6A5F-4E8B-9969-96E0954E8BD7}" type="slidenum">
              <a:rPr lang="fr-FR" smtClean="0"/>
              <a:t>‹N°›</a:t>
            </a:fld>
            <a:endParaRPr lang="fr-FR"/>
          </a:p>
        </p:txBody>
      </p:sp>
    </p:spTree>
    <p:extLst>
      <p:ext uri="{BB962C8B-B14F-4D97-AF65-F5344CB8AC3E}">
        <p14:creationId xmlns:p14="http://schemas.microsoft.com/office/powerpoint/2010/main" val="76763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D18D49-0B10-EE12-E6BA-6A3D5BE2347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E74C70-9959-6DF3-18DC-77291626C5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2EF06E3-E820-D694-4AC5-489790F5E28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F0F9756-1044-2744-C6F8-F6E5BD9017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7228204-2817-9830-5F3F-B2BE76F0845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86FE739-DA3D-2C3B-55E4-2F121F6540C9}"/>
              </a:ext>
            </a:extLst>
          </p:cNvPr>
          <p:cNvSpPr>
            <a:spLocks noGrp="1"/>
          </p:cNvSpPr>
          <p:nvPr>
            <p:ph type="dt" sz="half" idx="10"/>
          </p:nvPr>
        </p:nvSpPr>
        <p:spPr/>
        <p:txBody>
          <a:bodyPr/>
          <a:lstStyle/>
          <a:p>
            <a:fld id="{E8047424-B800-4F6C-AE4E-1197F003B963}" type="datetimeFigureOut">
              <a:rPr lang="fr-FR" smtClean="0"/>
              <a:t>03/08/2023</a:t>
            </a:fld>
            <a:endParaRPr lang="fr-FR"/>
          </a:p>
        </p:txBody>
      </p:sp>
      <p:sp>
        <p:nvSpPr>
          <p:cNvPr id="8" name="Espace réservé du pied de page 7">
            <a:extLst>
              <a:ext uri="{FF2B5EF4-FFF2-40B4-BE49-F238E27FC236}">
                <a16:creationId xmlns:a16="http://schemas.microsoft.com/office/drawing/2014/main" id="{90B8F889-D3ED-6E00-237B-B1E8E9FD635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E8BCB5D-9384-CD15-A02D-1553A272627B}"/>
              </a:ext>
            </a:extLst>
          </p:cNvPr>
          <p:cNvSpPr>
            <a:spLocks noGrp="1"/>
          </p:cNvSpPr>
          <p:nvPr>
            <p:ph type="sldNum" sz="quarter" idx="12"/>
          </p:nvPr>
        </p:nvSpPr>
        <p:spPr/>
        <p:txBody>
          <a:bodyPr/>
          <a:lstStyle/>
          <a:p>
            <a:fld id="{BACCA3A7-6A5F-4E8B-9969-96E0954E8BD7}" type="slidenum">
              <a:rPr lang="fr-FR" smtClean="0"/>
              <a:t>‹N°›</a:t>
            </a:fld>
            <a:endParaRPr lang="fr-FR"/>
          </a:p>
        </p:txBody>
      </p:sp>
    </p:spTree>
    <p:extLst>
      <p:ext uri="{BB962C8B-B14F-4D97-AF65-F5344CB8AC3E}">
        <p14:creationId xmlns:p14="http://schemas.microsoft.com/office/powerpoint/2010/main" val="199428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9BDC8-BEBB-EC66-5BD8-EB6E0685D9B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8A1E91B-C391-8BB4-5BF7-7714D09EDD67}"/>
              </a:ext>
            </a:extLst>
          </p:cNvPr>
          <p:cNvSpPr>
            <a:spLocks noGrp="1"/>
          </p:cNvSpPr>
          <p:nvPr>
            <p:ph type="dt" sz="half" idx="10"/>
          </p:nvPr>
        </p:nvSpPr>
        <p:spPr/>
        <p:txBody>
          <a:bodyPr/>
          <a:lstStyle/>
          <a:p>
            <a:fld id="{E8047424-B800-4F6C-AE4E-1197F003B963}" type="datetimeFigureOut">
              <a:rPr lang="fr-FR" smtClean="0"/>
              <a:t>03/08/2023</a:t>
            </a:fld>
            <a:endParaRPr lang="fr-FR"/>
          </a:p>
        </p:txBody>
      </p:sp>
      <p:sp>
        <p:nvSpPr>
          <p:cNvPr id="4" name="Espace réservé du pied de page 3">
            <a:extLst>
              <a:ext uri="{FF2B5EF4-FFF2-40B4-BE49-F238E27FC236}">
                <a16:creationId xmlns:a16="http://schemas.microsoft.com/office/drawing/2014/main" id="{A94AEA0B-563F-FD54-EFB0-76F233B2DEA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3046CFC-EDC4-AA09-469E-49F25322BD1E}"/>
              </a:ext>
            </a:extLst>
          </p:cNvPr>
          <p:cNvSpPr>
            <a:spLocks noGrp="1"/>
          </p:cNvSpPr>
          <p:nvPr>
            <p:ph type="sldNum" sz="quarter" idx="12"/>
          </p:nvPr>
        </p:nvSpPr>
        <p:spPr/>
        <p:txBody>
          <a:bodyPr/>
          <a:lstStyle/>
          <a:p>
            <a:fld id="{BACCA3A7-6A5F-4E8B-9969-96E0954E8BD7}" type="slidenum">
              <a:rPr lang="fr-FR" smtClean="0"/>
              <a:t>‹N°›</a:t>
            </a:fld>
            <a:endParaRPr lang="fr-FR"/>
          </a:p>
        </p:txBody>
      </p:sp>
    </p:spTree>
    <p:extLst>
      <p:ext uri="{BB962C8B-B14F-4D97-AF65-F5344CB8AC3E}">
        <p14:creationId xmlns:p14="http://schemas.microsoft.com/office/powerpoint/2010/main" val="358575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479C43E-F1D0-8925-D4B6-1248CF0BBABF}"/>
              </a:ext>
            </a:extLst>
          </p:cNvPr>
          <p:cNvSpPr>
            <a:spLocks noGrp="1"/>
          </p:cNvSpPr>
          <p:nvPr>
            <p:ph type="dt" sz="half" idx="10"/>
          </p:nvPr>
        </p:nvSpPr>
        <p:spPr/>
        <p:txBody>
          <a:bodyPr/>
          <a:lstStyle/>
          <a:p>
            <a:fld id="{E8047424-B800-4F6C-AE4E-1197F003B963}" type="datetimeFigureOut">
              <a:rPr lang="fr-FR" smtClean="0"/>
              <a:t>03/08/2023</a:t>
            </a:fld>
            <a:endParaRPr lang="fr-FR"/>
          </a:p>
        </p:txBody>
      </p:sp>
      <p:sp>
        <p:nvSpPr>
          <p:cNvPr id="3" name="Espace réservé du pied de page 2">
            <a:extLst>
              <a:ext uri="{FF2B5EF4-FFF2-40B4-BE49-F238E27FC236}">
                <a16:creationId xmlns:a16="http://schemas.microsoft.com/office/drawing/2014/main" id="{6354BF00-59C2-211C-294F-EB6476F4BDE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B0B40A8-831E-DD84-8CD2-4BBE3DA207E0}"/>
              </a:ext>
            </a:extLst>
          </p:cNvPr>
          <p:cNvSpPr>
            <a:spLocks noGrp="1"/>
          </p:cNvSpPr>
          <p:nvPr>
            <p:ph type="sldNum" sz="quarter" idx="12"/>
          </p:nvPr>
        </p:nvSpPr>
        <p:spPr/>
        <p:txBody>
          <a:bodyPr/>
          <a:lstStyle/>
          <a:p>
            <a:fld id="{BACCA3A7-6A5F-4E8B-9969-96E0954E8BD7}" type="slidenum">
              <a:rPr lang="fr-FR" smtClean="0"/>
              <a:t>‹N°›</a:t>
            </a:fld>
            <a:endParaRPr lang="fr-FR"/>
          </a:p>
        </p:txBody>
      </p:sp>
    </p:spTree>
    <p:extLst>
      <p:ext uri="{BB962C8B-B14F-4D97-AF65-F5344CB8AC3E}">
        <p14:creationId xmlns:p14="http://schemas.microsoft.com/office/powerpoint/2010/main" val="422777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4D76C6-D060-A940-7939-227B602C9A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AE2DE42-D9FF-1247-B911-5DBF03350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A314034-223A-034F-4E4C-9FE12ACA1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06FBD3-7B44-A6E5-FD80-C8696524E944}"/>
              </a:ext>
            </a:extLst>
          </p:cNvPr>
          <p:cNvSpPr>
            <a:spLocks noGrp="1"/>
          </p:cNvSpPr>
          <p:nvPr>
            <p:ph type="dt" sz="half" idx="10"/>
          </p:nvPr>
        </p:nvSpPr>
        <p:spPr/>
        <p:txBody>
          <a:bodyPr/>
          <a:lstStyle/>
          <a:p>
            <a:fld id="{E8047424-B800-4F6C-AE4E-1197F003B963}" type="datetimeFigureOut">
              <a:rPr lang="fr-FR" smtClean="0"/>
              <a:t>03/08/2023</a:t>
            </a:fld>
            <a:endParaRPr lang="fr-FR"/>
          </a:p>
        </p:txBody>
      </p:sp>
      <p:sp>
        <p:nvSpPr>
          <p:cNvPr id="6" name="Espace réservé du pied de page 5">
            <a:extLst>
              <a:ext uri="{FF2B5EF4-FFF2-40B4-BE49-F238E27FC236}">
                <a16:creationId xmlns:a16="http://schemas.microsoft.com/office/drawing/2014/main" id="{8BA060D8-247C-6116-1489-7FB1B258088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EC87ECD-DCD5-B0AE-FD40-3EFB35B58612}"/>
              </a:ext>
            </a:extLst>
          </p:cNvPr>
          <p:cNvSpPr>
            <a:spLocks noGrp="1"/>
          </p:cNvSpPr>
          <p:nvPr>
            <p:ph type="sldNum" sz="quarter" idx="12"/>
          </p:nvPr>
        </p:nvSpPr>
        <p:spPr/>
        <p:txBody>
          <a:bodyPr/>
          <a:lstStyle/>
          <a:p>
            <a:fld id="{BACCA3A7-6A5F-4E8B-9969-96E0954E8BD7}" type="slidenum">
              <a:rPr lang="fr-FR" smtClean="0"/>
              <a:t>‹N°›</a:t>
            </a:fld>
            <a:endParaRPr lang="fr-FR"/>
          </a:p>
        </p:txBody>
      </p:sp>
    </p:spTree>
    <p:extLst>
      <p:ext uri="{BB962C8B-B14F-4D97-AF65-F5344CB8AC3E}">
        <p14:creationId xmlns:p14="http://schemas.microsoft.com/office/powerpoint/2010/main" val="246114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82AF4C-993D-A846-0CFB-A4B877F0BA8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C059C51-F94C-E3BC-8351-E9D44BA0A9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73AEE64-2DCF-7941-A787-EDC46AE94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E2E12E7-86A8-393C-174D-88BA63218637}"/>
              </a:ext>
            </a:extLst>
          </p:cNvPr>
          <p:cNvSpPr>
            <a:spLocks noGrp="1"/>
          </p:cNvSpPr>
          <p:nvPr>
            <p:ph type="dt" sz="half" idx="10"/>
          </p:nvPr>
        </p:nvSpPr>
        <p:spPr/>
        <p:txBody>
          <a:bodyPr/>
          <a:lstStyle/>
          <a:p>
            <a:fld id="{E8047424-B800-4F6C-AE4E-1197F003B963}" type="datetimeFigureOut">
              <a:rPr lang="fr-FR" smtClean="0"/>
              <a:t>03/08/2023</a:t>
            </a:fld>
            <a:endParaRPr lang="fr-FR"/>
          </a:p>
        </p:txBody>
      </p:sp>
      <p:sp>
        <p:nvSpPr>
          <p:cNvPr id="6" name="Espace réservé du pied de page 5">
            <a:extLst>
              <a:ext uri="{FF2B5EF4-FFF2-40B4-BE49-F238E27FC236}">
                <a16:creationId xmlns:a16="http://schemas.microsoft.com/office/drawing/2014/main" id="{0D33D966-9DE7-E179-656A-29F4729E62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4396C4A-882A-7A04-8CBD-2ED176DE1BED}"/>
              </a:ext>
            </a:extLst>
          </p:cNvPr>
          <p:cNvSpPr>
            <a:spLocks noGrp="1"/>
          </p:cNvSpPr>
          <p:nvPr>
            <p:ph type="sldNum" sz="quarter" idx="12"/>
          </p:nvPr>
        </p:nvSpPr>
        <p:spPr/>
        <p:txBody>
          <a:bodyPr/>
          <a:lstStyle/>
          <a:p>
            <a:fld id="{BACCA3A7-6A5F-4E8B-9969-96E0954E8BD7}" type="slidenum">
              <a:rPr lang="fr-FR" smtClean="0"/>
              <a:t>‹N°›</a:t>
            </a:fld>
            <a:endParaRPr lang="fr-FR"/>
          </a:p>
        </p:txBody>
      </p:sp>
    </p:spTree>
    <p:extLst>
      <p:ext uri="{BB962C8B-B14F-4D97-AF65-F5344CB8AC3E}">
        <p14:creationId xmlns:p14="http://schemas.microsoft.com/office/powerpoint/2010/main" val="27269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EF57968-27C0-AF63-8295-12805A434E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4ED4964-059D-70A5-46E6-F13A148FC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91E67F-EB05-6E5B-8998-BD4485675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47424-B800-4F6C-AE4E-1197F003B963}" type="datetimeFigureOut">
              <a:rPr lang="fr-FR" smtClean="0"/>
              <a:t>03/08/2023</a:t>
            </a:fld>
            <a:endParaRPr lang="fr-FR"/>
          </a:p>
        </p:txBody>
      </p:sp>
      <p:sp>
        <p:nvSpPr>
          <p:cNvPr id="5" name="Espace réservé du pied de page 4">
            <a:extLst>
              <a:ext uri="{FF2B5EF4-FFF2-40B4-BE49-F238E27FC236}">
                <a16:creationId xmlns:a16="http://schemas.microsoft.com/office/drawing/2014/main" id="{9F56FE4C-870F-098D-E805-E5D000437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34CB857-3798-1740-2D8C-1F42DDF41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CA3A7-6A5F-4E8B-9969-96E0954E8BD7}" type="slidenum">
              <a:rPr lang="fr-FR" smtClean="0"/>
              <a:t>‹N°›</a:t>
            </a:fld>
            <a:endParaRPr lang="fr-FR"/>
          </a:p>
        </p:txBody>
      </p:sp>
    </p:spTree>
    <p:extLst>
      <p:ext uri="{BB962C8B-B14F-4D97-AF65-F5344CB8AC3E}">
        <p14:creationId xmlns:p14="http://schemas.microsoft.com/office/powerpoint/2010/main" val="428870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6.pn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jp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plein air, personne, chaussures, habits&#10;&#10;Description générée automatiquement">
            <a:extLst>
              <a:ext uri="{FF2B5EF4-FFF2-40B4-BE49-F238E27FC236}">
                <a16:creationId xmlns:a16="http://schemas.microsoft.com/office/drawing/2014/main" id="{80A59088-01A1-FD4B-A3EF-4242A1261A98}"/>
              </a:ext>
            </a:extLst>
          </p:cNvPr>
          <p:cNvPicPr>
            <a:picLocks noChangeAspect="1"/>
          </p:cNvPicPr>
          <p:nvPr/>
        </p:nvPicPr>
        <p:blipFill rotWithShape="1">
          <a:blip r:embed="rId2">
            <a:extLst>
              <a:ext uri="{28A0092B-C50C-407E-A947-70E740481C1C}">
                <a14:useLocalDpi xmlns:a14="http://schemas.microsoft.com/office/drawing/2010/main" val="0"/>
              </a:ext>
            </a:extLst>
          </a:blip>
          <a:srcRect b="15386"/>
          <a:stretch/>
        </p:blipFill>
        <p:spPr>
          <a:xfrm>
            <a:off x="0" y="0"/>
            <a:ext cx="12173354" cy="6858000"/>
          </a:xfrm>
          <a:prstGeom prst="rect">
            <a:avLst/>
          </a:prstGeom>
        </p:spPr>
      </p:pic>
      <p:sp>
        <p:nvSpPr>
          <p:cNvPr id="8" name="Rectangle 7">
            <a:extLst>
              <a:ext uri="{FF2B5EF4-FFF2-40B4-BE49-F238E27FC236}">
                <a16:creationId xmlns:a16="http://schemas.microsoft.com/office/drawing/2014/main" id="{ED156598-6B13-21CA-7834-B401A18FE09E}"/>
              </a:ext>
            </a:extLst>
          </p:cNvPr>
          <p:cNvSpPr/>
          <p:nvPr/>
        </p:nvSpPr>
        <p:spPr>
          <a:xfrm>
            <a:off x="1422400" y="723900"/>
            <a:ext cx="9309100" cy="5194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17DED26E-0E86-7B8B-B274-803A0FBBA8DD}"/>
              </a:ext>
            </a:extLst>
          </p:cNvPr>
          <p:cNvSpPr txBox="1"/>
          <p:nvPr/>
        </p:nvSpPr>
        <p:spPr>
          <a:xfrm>
            <a:off x="1892300" y="1193800"/>
            <a:ext cx="8851900" cy="369332"/>
          </a:xfrm>
          <a:prstGeom prst="rect">
            <a:avLst/>
          </a:prstGeom>
          <a:noFill/>
        </p:spPr>
        <p:txBody>
          <a:bodyPr wrap="square" rtlCol="0">
            <a:spAutoFit/>
          </a:bodyPr>
          <a:lstStyle/>
          <a:p>
            <a:pPr algn="ctr"/>
            <a:r>
              <a:rPr lang="fr-FR" b="1" dirty="0">
                <a:solidFill>
                  <a:schemeClr val="bg2">
                    <a:lumMod val="25000"/>
                  </a:schemeClr>
                </a:solidFill>
              </a:rPr>
              <a:t>L’occitan, qu’es </a:t>
            </a:r>
            <a:r>
              <a:rPr lang="fr-FR" b="1" dirty="0" err="1">
                <a:solidFill>
                  <a:schemeClr val="bg2">
                    <a:lumMod val="25000"/>
                  </a:schemeClr>
                </a:solidFill>
              </a:rPr>
              <a:t>aquò</a:t>
            </a:r>
            <a:r>
              <a:rPr lang="fr-FR" b="1" dirty="0">
                <a:solidFill>
                  <a:schemeClr val="bg2">
                    <a:lumMod val="25000"/>
                  </a:schemeClr>
                </a:solidFill>
              </a:rPr>
              <a:t> ?</a:t>
            </a:r>
          </a:p>
        </p:txBody>
      </p:sp>
      <p:pic>
        <p:nvPicPr>
          <p:cNvPr id="11" name="Image 10" descr="Une image contenant texte, Police, logo, Graphique&#10;&#10;Description générée automatiquement">
            <a:extLst>
              <a:ext uri="{FF2B5EF4-FFF2-40B4-BE49-F238E27FC236}">
                <a16:creationId xmlns:a16="http://schemas.microsoft.com/office/drawing/2014/main" id="{3209D026-BB45-FA4F-8152-1BDCC22302A3}"/>
              </a:ext>
            </a:extLst>
          </p:cNvPr>
          <p:cNvPicPr>
            <a:picLocks noChangeAspect="1"/>
          </p:cNvPicPr>
          <p:nvPr/>
        </p:nvPicPr>
        <p:blipFill rotWithShape="1">
          <a:blip r:embed="rId3">
            <a:extLst>
              <a:ext uri="{28A0092B-C50C-407E-A947-70E740481C1C}">
                <a14:useLocalDpi xmlns:a14="http://schemas.microsoft.com/office/drawing/2010/main" val="0"/>
              </a:ext>
            </a:extLst>
          </a:blip>
          <a:srcRect l="20370" t="16667" r="19815" b="52593"/>
          <a:stretch/>
        </p:blipFill>
        <p:spPr>
          <a:xfrm>
            <a:off x="4404426" y="1143000"/>
            <a:ext cx="848891" cy="458805"/>
          </a:xfrm>
          <a:prstGeom prst="rect">
            <a:avLst/>
          </a:prstGeom>
        </p:spPr>
      </p:pic>
      <p:sp>
        <p:nvSpPr>
          <p:cNvPr id="12" name="ZoneTexte 11">
            <a:extLst>
              <a:ext uri="{FF2B5EF4-FFF2-40B4-BE49-F238E27FC236}">
                <a16:creationId xmlns:a16="http://schemas.microsoft.com/office/drawing/2014/main" id="{8A783481-C9B6-2B2A-5FEF-E2EAB94A0C0E}"/>
              </a:ext>
            </a:extLst>
          </p:cNvPr>
          <p:cNvSpPr txBox="1"/>
          <p:nvPr/>
        </p:nvSpPr>
        <p:spPr>
          <a:xfrm>
            <a:off x="1422399" y="1938298"/>
            <a:ext cx="9309101" cy="2123658"/>
          </a:xfrm>
          <a:prstGeom prst="rect">
            <a:avLst/>
          </a:prstGeom>
          <a:noFill/>
        </p:spPr>
        <p:txBody>
          <a:bodyPr wrap="square" rtlCol="0">
            <a:spAutoFit/>
          </a:bodyPr>
          <a:lstStyle/>
          <a:p>
            <a:pPr algn="ctr"/>
            <a:r>
              <a:rPr lang="fr-FR" sz="6600" b="1" dirty="0">
                <a:solidFill>
                  <a:schemeClr val="bg2">
                    <a:lumMod val="25000"/>
                  </a:schemeClr>
                </a:solidFill>
              </a:rPr>
              <a:t>Langue et culture d’aujourd’hui</a:t>
            </a:r>
          </a:p>
        </p:txBody>
      </p:sp>
      <p:sp>
        <p:nvSpPr>
          <p:cNvPr id="16" name="Rectangle 15">
            <a:extLst>
              <a:ext uri="{FF2B5EF4-FFF2-40B4-BE49-F238E27FC236}">
                <a16:creationId xmlns:a16="http://schemas.microsoft.com/office/drawing/2014/main" id="{95206AA2-1BAE-27C0-1263-B2E543FB2A7F}"/>
              </a:ext>
            </a:extLst>
          </p:cNvPr>
          <p:cNvSpPr/>
          <p:nvPr/>
        </p:nvSpPr>
        <p:spPr>
          <a:xfrm>
            <a:off x="1422399" y="4495800"/>
            <a:ext cx="9309100" cy="1432920"/>
          </a:xfrm>
          <a:prstGeom prst="rect">
            <a:avLst/>
          </a:prstGeom>
          <a:solidFill>
            <a:srgbClr val="FFB9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A572C7BA-33B1-34E3-D53A-33B646D76124}"/>
              </a:ext>
            </a:extLst>
          </p:cNvPr>
          <p:cNvSpPr txBox="1"/>
          <p:nvPr/>
        </p:nvSpPr>
        <p:spPr>
          <a:xfrm>
            <a:off x="1460500" y="4700379"/>
            <a:ext cx="9271000" cy="369332"/>
          </a:xfrm>
          <a:prstGeom prst="rect">
            <a:avLst/>
          </a:prstGeom>
          <a:noFill/>
        </p:spPr>
        <p:txBody>
          <a:bodyPr wrap="square" rtlCol="0">
            <a:spAutoFit/>
          </a:bodyPr>
          <a:lstStyle/>
          <a:p>
            <a:pPr algn="ctr"/>
            <a:r>
              <a:rPr lang="fr-FR" b="1" dirty="0">
                <a:solidFill>
                  <a:schemeClr val="bg2">
                    <a:lumMod val="10000"/>
                  </a:schemeClr>
                </a:solidFill>
              </a:rPr>
              <a:t>Una </a:t>
            </a:r>
            <a:r>
              <a:rPr lang="fr-FR" b="1" dirty="0" err="1">
                <a:solidFill>
                  <a:schemeClr val="bg2">
                    <a:lumMod val="10000"/>
                  </a:schemeClr>
                </a:solidFill>
              </a:rPr>
              <a:t>presentacion</a:t>
            </a:r>
            <a:r>
              <a:rPr lang="fr-FR" b="1" dirty="0">
                <a:solidFill>
                  <a:schemeClr val="bg2">
                    <a:lumMod val="10000"/>
                  </a:schemeClr>
                </a:solidFill>
              </a:rPr>
              <a:t> </a:t>
            </a:r>
            <a:r>
              <a:rPr lang="fr-FR" b="1" dirty="0" err="1">
                <a:solidFill>
                  <a:schemeClr val="bg2">
                    <a:lumMod val="10000"/>
                  </a:schemeClr>
                </a:solidFill>
              </a:rPr>
              <a:t>prepausada</a:t>
            </a:r>
            <a:r>
              <a:rPr lang="fr-FR" b="1" dirty="0">
                <a:solidFill>
                  <a:schemeClr val="bg2">
                    <a:lumMod val="10000"/>
                  </a:schemeClr>
                </a:solidFill>
              </a:rPr>
              <a:t> e mesa a </a:t>
            </a:r>
            <a:r>
              <a:rPr lang="fr-FR" b="1" dirty="0" err="1">
                <a:solidFill>
                  <a:schemeClr val="bg2">
                    <a:lumMod val="10000"/>
                  </a:schemeClr>
                </a:solidFill>
              </a:rPr>
              <a:t>dispausicion</a:t>
            </a:r>
            <a:r>
              <a:rPr lang="fr-FR" b="1" dirty="0">
                <a:solidFill>
                  <a:schemeClr val="bg2">
                    <a:lumMod val="10000"/>
                  </a:schemeClr>
                </a:solidFill>
              </a:rPr>
              <a:t> per</a:t>
            </a:r>
          </a:p>
        </p:txBody>
      </p:sp>
      <p:pic>
        <p:nvPicPr>
          <p:cNvPr id="15" name="Image 14" descr="Une image contenant texte, capture d’écran, Police, Graphique&#10;&#10;Description générée automatiquement">
            <a:extLst>
              <a:ext uri="{FF2B5EF4-FFF2-40B4-BE49-F238E27FC236}">
                <a16:creationId xmlns:a16="http://schemas.microsoft.com/office/drawing/2014/main" id="{A56F9EB4-7A53-C302-3CF4-190C3ED740EE}"/>
              </a:ext>
            </a:extLst>
          </p:cNvPr>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4879910" y="5143614"/>
            <a:ext cx="2394077" cy="551246"/>
          </a:xfrm>
          <a:prstGeom prst="rect">
            <a:avLst/>
          </a:prstGeom>
        </p:spPr>
      </p:pic>
    </p:spTree>
    <p:extLst>
      <p:ext uri="{BB962C8B-B14F-4D97-AF65-F5344CB8AC3E}">
        <p14:creationId xmlns:p14="http://schemas.microsoft.com/office/powerpoint/2010/main" val="257138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affiche&#10;&#10;Description générée automatiquement">
            <a:extLst>
              <a:ext uri="{FF2B5EF4-FFF2-40B4-BE49-F238E27FC236}">
                <a16:creationId xmlns:a16="http://schemas.microsoft.com/office/drawing/2014/main" id="{FFA4D746-C253-0C8F-CAEC-7FEE99D4C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102" y="852742"/>
            <a:ext cx="3357797" cy="5152516"/>
          </a:xfrm>
          <a:prstGeom prst="rect">
            <a:avLst/>
          </a:prstGeom>
        </p:spPr>
      </p:pic>
    </p:spTree>
    <p:extLst>
      <p:ext uri="{BB962C8B-B14F-4D97-AF65-F5344CB8AC3E}">
        <p14:creationId xmlns:p14="http://schemas.microsoft.com/office/powerpoint/2010/main" val="1416700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F0FCB2C-9C8E-1F90-9D6E-AB3845B8E255}"/>
              </a:ext>
            </a:extLst>
          </p:cNvPr>
          <p:cNvSpPr/>
          <p:nvPr/>
        </p:nvSpPr>
        <p:spPr>
          <a:xfrm>
            <a:off x="-19812" y="0"/>
            <a:ext cx="6115812" cy="6858000"/>
          </a:xfrm>
          <a:prstGeom prst="rect">
            <a:avLst/>
          </a:prstGeom>
          <a:solidFill>
            <a:srgbClr val="FFB9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CC5273F6-6C71-2AF0-4D05-7B7EF63EA2D4}"/>
              </a:ext>
            </a:extLst>
          </p:cNvPr>
          <p:cNvSpPr/>
          <p:nvPr/>
        </p:nvSpPr>
        <p:spPr>
          <a:xfrm>
            <a:off x="787400" y="1079500"/>
            <a:ext cx="4445000" cy="47198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9600CC65-9A15-DDD0-476A-B799603B7CEA}"/>
              </a:ext>
            </a:extLst>
          </p:cNvPr>
          <p:cNvSpPr txBox="1"/>
          <p:nvPr/>
        </p:nvSpPr>
        <p:spPr>
          <a:xfrm>
            <a:off x="1319502" y="1600200"/>
            <a:ext cx="1382109" cy="646331"/>
          </a:xfrm>
          <a:prstGeom prst="rect">
            <a:avLst/>
          </a:prstGeom>
          <a:noFill/>
        </p:spPr>
        <p:txBody>
          <a:bodyPr wrap="none" rtlCol="0">
            <a:spAutoFit/>
          </a:bodyPr>
          <a:lstStyle/>
          <a:p>
            <a:pPr algn="ctr"/>
            <a:r>
              <a:rPr lang="fr-FR" b="1" dirty="0">
                <a:effectLst/>
              </a:rPr>
              <a:t>UNA LENGA </a:t>
            </a:r>
          </a:p>
          <a:p>
            <a:pPr algn="ctr"/>
            <a:r>
              <a:rPr lang="fr-FR" b="1" dirty="0">
                <a:effectLst/>
              </a:rPr>
              <a:t>MILLENÀRIA</a:t>
            </a:r>
          </a:p>
        </p:txBody>
      </p:sp>
      <p:cxnSp>
        <p:nvCxnSpPr>
          <p:cNvPr id="10" name="Connecteur droit 9">
            <a:extLst>
              <a:ext uri="{FF2B5EF4-FFF2-40B4-BE49-F238E27FC236}">
                <a16:creationId xmlns:a16="http://schemas.microsoft.com/office/drawing/2014/main" id="{1AD6F965-3C83-5CB7-C313-F40846CDDB22}"/>
              </a:ext>
            </a:extLst>
          </p:cNvPr>
          <p:cNvCxnSpPr/>
          <p:nvPr/>
        </p:nvCxnSpPr>
        <p:spPr>
          <a:xfrm>
            <a:off x="1117600" y="2514600"/>
            <a:ext cx="3771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1F71967-4FAE-79C0-500C-01C2B0365903}"/>
              </a:ext>
            </a:extLst>
          </p:cNvPr>
          <p:cNvSpPr/>
          <p:nvPr/>
        </p:nvSpPr>
        <p:spPr>
          <a:xfrm>
            <a:off x="6800850" y="1079500"/>
            <a:ext cx="4445000" cy="4719836"/>
          </a:xfrm>
          <a:prstGeom prst="rect">
            <a:avLst/>
          </a:prstGeom>
          <a:solidFill>
            <a:srgbClr val="FFB9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424E0EAC-8D91-66A3-8DD0-56FF12550D51}"/>
              </a:ext>
            </a:extLst>
          </p:cNvPr>
          <p:cNvCxnSpPr/>
          <p:nvPr/>
        </p:nvCxnSpPr>
        <p:spPr>
          <a:xfrm>
            <a:off x="7137400" y="2514600"/>
            <a:ext cx="3771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361D92AF-6244-C68A-D23C-A1D026537291}"/>
              </a:ext>
            </a:extLst>
          </p:cNvPr>
          <p:cNvSpPr txBox="1"/>
          <p:nvPr/>
        </p:nvSpPr>
        <p:spPr>
          <a:xfrm>
            <a:off x="1511152" y="2757270"/>
            <a:ext cx="3518048" cy="2554545"/>
          </a:xfrm>
          <a:prstGeom prst="rect">
            <a:avLst/>
          </a:prstGeom>
          <a:noFill/>
        </p:spPr>
        <p:txBody>
          <a:bodyPr wrap="square" rtlCol="0">
            <a:spAutoFit/>
          </a:bodyPr>
          <a:lstStyle/>
          <a:p>
            <a:pPr marL="285750" indent="-285750">
              <a:buFont typeface="Arial" panose="020B0604020202020204" pitchFamily="34" charset="0"/>
              <a:buChar char="•"/>
            </a:pPr>
            <a:r>
              <a:rPr lang="fr-FR" sz="1600" dirty="0">
                <a:effectLst/>
              </a:rPr>
              <a:t>L'occitan es </a:t>
            </a:r>
            <a:r>
              <a:rPr lang="fr-FR" sz="1600" dirty="0" err="1">
                <a:effectLst/>
              </a:rPr>
              <a:t>una</a:t>
            </a:r>
            <a:r>
              <a:rPr lang="fr-FR" sz="1600" dirty="0">
                <a:effectLst/>
              </a:rPr>
              <a:t> </a:t>
            </a:r>
            <a:r>
              <a:rPr lang="fr-FR" sz="1600" dirty="0" err="1">
                <a:effectLst/>
              </a:rPr>
              <a:t>lenga</a:t>
            </a:r>
            <a:r>
              <a:rPr lang="fr-FR" sz="1600" dirty="0">
                <a:effectLst/>
              </a:rPr>
              <a:t> </a:t>
            </a:r>
            <a:r>
              <a:rPr lang="fr-FR" sz="1600" b="1" dirty="0" err="1">
                <a:solidFill>
                  <a:srgbClr val="0CA7AF"/>
                </a:solidFill>
                <a:effectLst/>
              </a:rPr>
              <a:t>millenària</a:t>
            </a:r>
            <a:r>
              <a:rPr lang="fr-FR" sz="1600" dirty="0">
                <a:effectLst/>
              </a:rPr>
              <a:t>.</a:t>
            </a:r>
          </a:p>
          <a:p>
            <a:pPr marL="285750" indent="-285750">
              <a:buFont typeface="Arial" panose="020B0604020202020204" pitchFamily="34" charset="0"/>
              <a:buChar char="•"/>
            </a:pPr>
            <a:r>
              <a:rPr lang="fr-FR" sz="1600" dirty="0">
                <a:effectLst/>
              </a:rPr>
              <a:t>​La </a:t>
            </a:r>
            <a:r>
              <a:rPr lang="fr-FR" sz="1600" dirty="0" err="1">
                <a:effectLst/>
              </a:rPr>
              <a:t>lenga</a:t>
            </a:r>
            <a:r>
              <a:rPr lang="fr-FR" sz="1600" dirty="0">
                <a:effectLst/>
              </a:rPr>
              <a:t> d'</a:t>
            </a:r>
            <a:r>
              <a:rPr lang="fr-FR" sz="1600" dirty="0" err="1">
                <a:effectLst/>
              </a:rPr>
              <a:t>òc</a:t>
            </a:r>
            <a:r>
              <a:rPr lang="fr-FR" sz="1600" dirty="0">
                <a:effectLst/>
              </a:rPr>
              <a:t> </a:t>
            </a:r>
            <a:r>
              <a:rPr lang="fr-FR" sz="1600" dirty="0" err="1">
                <a:effectLst/>
              </a:rPr>
              <a:t>demòra</a:t>
            </a:r>
            <a:r>
              <a:rPr lang="fr-FR" sz="1600" dirty="0">
                <a:effectLst/>
              </a:rPr>
              <a:t> </a:t>
            </a:r>
            <a:r>
              <a:rPr lang="fr-FR" sz="1600" dirty="0" err="1">
                <a:effectLst/>
              </a:rPr>
              <a:t>presenta</a:t>
            </a:r>
            <a:r>
              <a:rPr lang="fr-FR" sz="1600" dirty="0">
                <a:effectLst/>
              </a:rPr>
              <a:t> per las </a:t>
            </a:r>
            <a:r>
              <a:rPr lang="fr-FR" sz="1600" b="1" dirty="0">
                <a:solidFill>
                  <a:srgbClr val="0CA7AF"/>
                </a:solidFill>
                <a:effectLst/>
              </a:rPr>
              <a:t>expressions </a:t>
            </a:r>
            <a:r>
              <a:rPr lang="fr-FR" sz="1600" b="1" dirty="0" err="1">
                <a:solidFill>
                  <a:srgbClr val="0CA7AF"/>
                </a:solidFill>
                <a:effectLst/>
              </a:rPr>
              <a:t>verbalas</a:t>
            </a:r>
            <a:r>
              <a:rPr lang="fr-FR" sz="1600" b="1" dirty="0">
                <a:solidFill>
                  <a:srgbClr val="0CA7AF"/>
                </a:solidFill>
                <a:effectLst/>
              </a:rPr>
              <a:t> </a:t>
            </a:r>
            <a:r>
              <a:rPr lang="fr-FR" sz="1600" dirty="0">
                <a:effectLst/>
              </a:rPr>
              <a:t>del sud de </a:t>
            </a:r>
            <a:r>
              <a:rPr lang="fr-FR" sz="1600" dirty="0" err="1">
                <a:effectLst/>
              </a:rPr>
              <a:t>França</a:t>
            </a:r>
            <a:r>
              <a:rPr lang="fr-FR" sz="1600" dirty="0">
                <a:effectLst/>
              </a:rPr>
              <a:t>, l'</a:t>
            </a:r>
            <a:r>
              <a:rPr lang="fr-FR" sz="1600" b="1" dirty="0" err="1">
                <a:solidFill>
                  <a:srgbClr val="0CA7AF"/>
                </a:solidFill>
                <a:effectLst/>
              </a:rPr>
              <a:t>istòria</a:t>
            </a:r>
            <a:r>
              <a:rPr lang="fr-FR" sz="1600" dirty="0">
                <a:effectLst/>
              </a:rPr>
              <a:t>, lo </a:t>
            </a:r>
            <a:r>
              <a:rPr lang="fr-FR" sz="1600" b="1" dirty="0" err="1">
                <a:solidFill>
                  <a:srgbClr val="0CA7AF"/>
                </a:solidFill>
                <a:effectLst/>
              </a:rPr>
              <a:t>patrimòni</a:t>
            </a:r>
            <a:r>
              <a:rPr lang="fr-FR" sz="1600" dirty="0">
                <a:effectLst/>
              </a:rPr>
              <a:t>, los noms de </a:t>
            </a:r>
            <a:r>
              <a:rPr lang="fr-FR" sz="1600" b="1" dirty="0" err="1">
                <a:solidFill>
                  <a:srgbClr val="0CA7AF"/>
                </a:solidFill>
                <a:effectLst/>
              </a:rPr>
              <a:t>luòcs</a:t>
            </a:r>
            <a:r>
              <a:rPr lang="fr-FR" sz="1600" dirty="0">
                <a:effectLst/>
              </a:rPr>
              <a:t> e de </a:t>
            </a:r>
            <a:r>
              <a:rPr lang="fr-FR" sz="1600" b="1" dirty="0" err="1">
                <a:solidFill>
                  <a:srgbClr val="0CA7AF"/>
                </a:solidFill>
                <a:effectLst/>
              </a:rPr>
              <a:t>personas</a:t>
            </a:r>
            <a:r>
              <a:rPr lang="fr-FR" sz="1600" dirty="0">
                <a:effectLst/>
              </a:rPr>
              <a:t>, la </a:t>
            </a:r>
            <a:r>
              <a:rPr lang="fr-FR" sz="1600" b="1" dirty="0">
                <a:solidFill>
                  <a:srgbClr val="0CA7AF"/>
                </a:solidFill>
                <a:effectLst/>
              </a:rPr>
              <a:t>vida </a:t>
            </a:r>
            <a:r>
              <a:rPr lang="fr-FR" sz="1600" b="1" dirty="0" err="1">
                <a:solidFill>
                  <a:srgbClr val="0CA7AF"/>
                </a:solidFill>
                <a:effectLst/>
              </a:rPr>
              <a:t>culturala</a:t>
            </a:r>
            <a:r>
              <a:rPr lang="fr-FR" sz="1600" dirty="0">
                <a:effectLst/>
              </a:rPr>
              <a:t>.</a:t>
            </a:r>
          </a:p>
          <a:p>
            <a:pPr marL="285750" indent="-285750">
              <a:buFont typeface="Arial" panose="020B0604020202020204" pitchFamily="34" charset="0"/>
              <a:buChar char="•"/>
            </a:pPr>
            <a:r>
              <a:rPr lang="fr-FR" sz="1600" dirty="0">
                <a:effectLst/>
              </a:rPr>
              <a:t>​Se la </a:t>
            </a:r>
            <a:r>
              <a:rPr lang="fr-FR" sz="1600" dirty="0" err="1">
                <a:effectLst/>
              </a:rPr>
              <a:t>retròba</a:t>
            </a:r>
            <a:r>
              <a:rPr lang="fr-FR" sz="1600" dirty="0">
                <a:effectLst/>
              </a:rPr>
              <a:t> dins lo </a:t>
            </a:r>
            <a:r>
              <a:rPr lang="fr-FR" sz="1600" dirty="0" err="1">
                <a:effectLst/>
              </a:rPr>
              <a:t>nòstre</a:t>
            </a:r>
            <a:r>
              <a:rPr lang="fr-FR" sz="1600" dirty="0">
                <a:effectLst/>
              </a:rPr>
              <a:t> </a:t>
            </a:r>
            <a:r>
              <a:rPr lang="fr-FR" sz="1600" b="1" dirty="0" err="1">
                <a:solidFill>
                  <a:srgbClr val="0CA7AF"/>
                </a:solidFill>
                <a:effectLst/>
              </a:rPr>
              <a:t>environament</a:t>
            </a:r>
            <a:r>
              <a:rPr lang="fr-FR" sz="1600" dirty="0">
                <a:effectLst/>
              </a:rPr>
              <a:t>. </a:t>
            </a:r>
          </a:p>
          <a:p>
            <a:pPr marL="285750" indent="-285750">
              <a:buFont typeface="Arial" panose="020B0604020202020204" pitchFamily="34" charset="0"/>
              <a:buChar char="•"/>
            </a:pPr>
            <a:r>
              <a:rPr lang="fr-FR" sz="1600" dirty="0">
                <a:effectLst/>
              </a:rPr>
              <a:t>Es </a:t>
            </a:r>
            <a:r>
              <a:rPr lang="fr-FR" sz="1600" dirty="0" err="1">
                <a:effectLst/>
              </a:rPr>
              <a:t>una</a:t>
            </a:r>
            <a:r>
              <a:rPr lang="fr-FR" sz="1600" dirty="0">
                <a:effectLst/>
              </a:rPr>
              <a:t> </a:t>
            </a:r>
            <a:r>
              <a:rPr lang="fr-FR" sz="1600" b="1" dirty="0" err="1">
                <a:solidFill>
                  <a:srgbClr val="0CA7AF"/>
                </a:solidFill>
                <a:effectLst/>
              </a:rPr>
              <a:t>lenga</a:t>
            </a:r>
            <a:r>
              <a:rPr lang="fr-FR" sz="1600" b="1" dirty="0">
                <a:solidFill>
                  <a:srgbClr val="0CA7AF"/>
                </a:solidFill>
                <a:effectLst/>
              </a:rPr>
              <a:t>-pont</a:t>
            </a:r>
            <a:r>
              <a:rPr lang="fr-FR" sz="1600" dirty="0">
                <a:effectLst/>
              </a:rPr>
              <a:t> cap a </a:t>
            </a:r>
            <a:r>
              <a:rPr lang="fr-FR" sz="1600" dirty="0" err="1">
                <a:effectLst/>
              </a:rPr>
              <a:t>Espanha</a:t>
            </a:r>
            <a:r>
              <a:rPr lang="fr-FR" sz="1600" dirty="0">
                <a:effectLst/>
              </a:rPr>
              <a:t>, </a:t>
            </a:r>
            <a:r>
              <a:rPr lang="fr-FR" sz="1600" dirty="0" err="1">
                <a:effectLst/>
              </a:rPr>
              <a:t>Itàlia</a:t>
            </a:r>
            <a:r>
              <a:rPr lang="fr-FR" sz="1600" dirty="0">
                <a:effectLst/>
              </a:rPr>
              <a:t>, Portugal o Brasil.</a:t>
            </a:r>
            <a:endParaRPr lang="fr-FR" sz="1600" dirty="0"/>
          </a:p>
        </p:txBody>
      </p:sp>
      <p:sp>
        <p:nvSpPr>
          <p:cNvPr id="18" name="ZoneTexte 17">
            <a:extLst>
              <a:ext uri="{FF2B5EF4-FFF2-40B4-BE49-F238E27FC236}">
                <a16:creationId xmlns:a16="http://schemas.microsoft.com/office/drawing/2014/main" id="{27B08996-F8C2-0BEE-16BF-085AC2A825C2}"/>
              </a:ext>
            </a:extLst>
          </p:cNvPr>
          <p:cNvSpPr txBox="1"/>
          <p:nvPr/>
        </p:nvSpPr>
        <p:spPr>
          <a:xfrm>
            <a:off x="7518252" y="2795369"/>
            <a:ext cx="3518048" cy="3046988"/>
          </a:xfrm>
          <a:prstGeom prst="rect">
            <a:avLst/>
          </a:prstGeom>
          <a:noFill/>
        </p:spPr>
        <p:txBody>
          <a:bodyPr wrap="square" rtlCol="0">
            <a:spAutoFit/>
          </a:bodyPr>
          <a:lstStyle/>
          <a:p>
            <a:pPr marL="285750" indent="-285750">
              <a:buFont typeface="Arial" panose="020B0604020202020204" pitchFamily="34" charset="0"/>
              <a:buChar char="•"/>
            </a:pPr>
            <a:r>
              <a:rPr lang="fr-FR" sz="1600" dirty="0">
                <a:effectLst/>
              </a:rPr>
              <a:t>L'occitan est une langue </a:t>
            </a:r>
            <a:r>
              <a:rPr lang="fr-FR" sz="1600" b="1" dirty="0">
                <a:solidFill>
                  <a:schemeClr val="bg1"/>
                </a:solidFill>
                <a:effectLst/>
              </a:rPr>
              <a:t>millénaire</a:t>
            </a:r>
            <a:r>
              <a:rPr lang="fr-FR" sz="1600" dirty="0">
                <a:effectLst/>
              </a:rPr>
              <a:t>.</a:t>
            </a:r>
          </a:p>
          <a:p>
            <a:pPr marL="285750" indent="-285750">
              <a:buFont typeface="Arial" panose="020B0604020202020204" pitchFamily="34" charset="0"/>
              <a:buChar char="•"/>
            </a:pPr>
            <a:r>
              <a:rPr lang="fr-FR" sz="1600" dirty="0">
                <a:effectLst/>
              </a:rPr>
              <a:t>​La langue d'oc reste présente à travers les </a:t>
            </a:r>
            <a:r>
              <a:rPr lang="fr-FR" sz="1600" b="1" dirty="0">
                <a:solidFill>
                  <a:schemeClr val="bg1"/>
                </a:solidFill>
                <a:effectLst/>
              </a:rPr>
              <a:t>expressions verbales </a:t>
            </a:r>
            <a:r>
              <a:rPr lang="fr-FR" sz="1600" dirty="0">
                <a:effectLst/>
              </a:rPr>
              <a:t>du sud de la France, l'</a:t>
            </a:r>
            <a:r>
              <a:rPr lang="fr-FR" sz="1600" b="1" dirty="0">
                <a:solidFill>
                  <a:schemeClr val="bg1"/>
                </a:solidFill>
                <a:effectLst/>
              </a:rPr>
              <a:t>histoire</a:t>
            </a:r>
            <a:r>
              <a:rPr lang="fr-FR" sz="1600" dirty="0">
                <a:effectLst/>
              </a:rPr>
              <a:t>, le </a:t>
            </a:r>
            <a:r>
              <a:rPr lang="fr-FR" sz="1600" b="1" dirty="0">
                <a:solidFill>
                  <a:schemeClr val="bg1"/>
                </a:solidFill>
                <a:effectLst/>
              </a:rPr>
              <a:t>patrimoine</a:t>
            </a:r>
            <a:r>
              <a:rPr lang="fr-FR" sz="1600" dirty="0">
                <a:effectLst/>
              </a:rPr>
              <a:t>, les noms de </a:t>
            </a:r>
            <a:r>
              <a:rPr lang="fr-FR" sz="1600" b="1" dirty="0">
                <a:solidFill>
                  <a:schemeClr val="bg1"/>
                </a:solidFill>
                <a:effectLst/>
              </a:rPr>
              <a:t>lieux</a:t>
            </a:r>
            <a:r>
              <a:rPr lang="fr-FR" sz="1600" dirty="0">
                <a:effectLst/>
              </a:rPr>
              <a:t> et de </a:t>
            </a:r>
            <a:r>
              <a:rPr lang="fr-FR" sz="1600" b="1" dirty="0">
                <a:solidFill>
                  <a:schemeClr val="bg1"/>
                </a:solidFill>
                <a:effectLst/>
              </a:rPr>
              <a:t>personnes</a:t>
            </a:r>
            <a:r>
              <a:rPr lang="fr-FR" sz="1600" dirty="0">
                <a:effectLst/>
              </a:rPr>
              <a:t>, la </a:t>
            </a:r>
            <a:r>
              <a:rPr lang="fr-FR" sz="1600" b="1" dirty="0">
                <a:solidFill>
                  <a:schemeClr val="bg1"/>
                </a:solidFill>
                <a:effectLst/>
              </a:rPr>
              <a:t>vie culturelle</a:t>
            </a:r>
            <a:r>
              <a:rPr lang="fr-FR" sz="1600" dirty="0">
                <a:effectLst/>
              </a:rPr>
              <a:t>.</a:t>
            </a:r>
          </a:p>
          <a:p>
            <a:pPr marL="285750" indent="-285750">
              <a:buFont typeface="Arial" panose="020B0604020202020204" pitchFamily="34" charset="0"/>
              <a:buChar char="•"/>
            </a:pPr>
            <a:r>
              <a:rPr lang="fr-FR" sz="1600" dirty="0">
                <a:effectLst/>
              </a:rPr>
              <a:t>​On la retrouve dans notre </a:t>
            </a:r>
            <a:r>
              <a:rPr lang="fr-FR" sz="1600" b="1" dirty="0">
                <a:solidFill>
                  <a:schemeClr val="bg1"/>
                </a:solidFill>
                <a:effectLst/>
              </a:rPr>
              <a:t>environnement</a:t>
            </a:r>
            <a:r>
              <a:rPr lang="fr-FR" sz="1600" dirty="0">
                <a:effectLst/>
              </a:rPr>
              <a:t>. </a:t>
            </a:r>
          </a:p>
          <a:p>
            <a:pPr marL="285750" indent="-285750">
              <a:buFont typeface="Arial" panose="020B0604020202020204" pitchFamily="34" charset="0"/>
              <a:buChar char="•"/>
            </a:pPr>
            <a:r>
              <a:rPr lang="fr-FR" sz="1600" dirty="0">
                <a:effectLst/>
              </a:rPr>
              <a:t>C'est une </a:t>
            </a:r>
            <a:r>
              <a:rPr lang="fr-FR" sz="1600" b="1" dirty="0">
                <a:solidFill>
                  <a:schemeClr val="bg1"/>
                </a:solidFill>
                <a:effectLst/>
              </a:rPr>
              <a:t>langue-pont</a:t>
            </a:r>
            <a:r>
              <a:rPr lang="fr-FR" sz="1600" dirty="0">
                <a:effectLst/>
              </a:rPr>
              <a:t> vers l'Espagne, l'Italie, le Portugal ou le Brésil.</a:t>
            </a:r>
          </a:p>
          <a:p>
            <a:pPr marL="285750" indent="-285750">
              <a:buFont typeface="Arial" panose="020B0604020202020204" pitchFamily="34" charset="0"/>
              <a:buChar char="•"/>
            </a:pPr>
            <a:endParaRPr lang="fr-FR" sz="1600" dirty="0"/>
          </a:p>
        </p:txBody>
      </p:sp>
      <p:sp>
        <p:nvSpPr>
          <p:cNvPr id="19" name="ZoneTexte 18">
            <a:extLst>
              <a:ext uri="{FF2B5EF4-FFF2-40B4-BE49-F238E27FC236}">
                <a16:creationId xmlns:a16="http://schemas.microsoft.com/office/drawing/2014/main" id="{9B92D9BD-71CC-7D4E-0B91-F74ED7E24CC8}"/>
              </a:ext>
            </a:extLst>
          </p:cNvPr>
          <p:cNvSpPr txBox="1"/>
          <p:nvPr/>
        </p:nvSpPr>
        <p:spPr>
          <a:xfrm>
            <a:off x="7404307" y="1600199"/>
            <a:ext cx="1872969" cy="646331"/>
          </a:xfrm>
          <a:prstGeom prst="rect">
            <a:avLst/>
          </a:prstGeom>
          <a:noFill/>
        </p:spPr>
        <p:txBody>
          <a:bodyPr wrap="square" rtlCol="0">
            <a:spAutoFit/>
          </a:bodyPr>
          <a:lstStyle/>
          <a:p>
            <a:r>
              <a:rPr lang="fr-FR" b="1" dirty="0">
                <a:effectLst/>
              </a:rPr>
              <a:t>UNE LANGUE MILLÉNAIRE</a:t>
            </a:r>
          </a:p>
        </p:txBody>
      </p:sp>
      <p:pic>
        <p:nvPicPr>
          <p:cNvPr id="23" name="Image 22" descr="Une image contenant texte, Police, logo, Graphique&#10;&#10;Description générée automatiquement">
            <a:extLst>
              <a:ext uri="{FF2B5EF4-FFF2-40B4-BE49-F238E27FC236}">
                <a16:creationId xmlns:a16="http://schemas.microsoft.com/office/drawing/2014/main" id="{C5FAB263-57C8-350F-8951-EDC8AC474021}"/>
              </a:ext>
            </a:extLst>
          </p:cNvPr>
          <p:cNvPicPr>
            <a:picLocks noChangeAspect="1"/>
          </p:cNvPicPr>
          <p:nvPr/>
        </p:nvPicPr>
        <p:blipFill rotWithShape="1">
          <a:blip r:embed="rId2">
            <a:extLst>
              <a:ext uri="{28A0092B-C50C-407E-A947-70E740481C1C}">
                <a14:useLocalDpi xmlns:a14="http://schemas.microsoft.com/office/drawing/2010/main" val="0"/>
              </a:ext>
            </a:extLst>
          </a:blip>
          <a:srcRect l="20370" t="16667" r="19815" b="52593"/>
          <a:stretch/>
        </p:blipFill>
        <p:spPr>
          <a:xfrm>
            <a:off x="11112500" y="6223000"/>
            <a:ext cx="848891" cy="458805"/>
          </a:xfrm>
          <a:prstGeom prst="rect">
            <a:avLst/>
          </a:prstGeom>
        </p:spPr>
      </p:pic>
    </p:spTree>
    <p:extLst>
      <p:ext uri="{BB962C8B-B14F-4D97-AF65-F5344CB8AC3E}">
        <p14:creationId xmlns:p14="http://schemas.microsoft.com/office/powerpoint/2010/main" val="3578913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2CDDBBA-543B-FEFC-7118-EC74E39F82CD}"/>
              </a:ext>
            </a:extLst>
          </p:cNvPr>
          <p:cNvSpPr/>
          <p:nvPr/>
        </p:nvSpPr>
        <p:spPr>
          <a:xfrm>
            <a:off x="0" y="0"/>
            <a:ext cx="3681693" cy="6858000"/>
          </a:xfrm>
          <a:prstGeom prst="rect">
            <a:avLst/>
          </a:prstGeom>
          <a:solidFill>
            <a:srgbClr val="FFB9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EFBA4B18-A616-87D6-08BE-3979C651DF1F}"/>
              </a:ext>
            </a:extLst>
          </p:cNvPr>
          <p:cNvSpPr txBox="1"/>
          <p:nvPr/>
        </p:nvSpPr>
        <p:spPr>
          <a:xfrm>
            <a:off x="402705" y="1392198"/>
            <a:ext cx="3369196" cy="2308324"/>
          </a:xfrm>
          <a:prstGeom prst="rect">
            <a:avLst/>
          </a:prstGeom>
          <a:noFill/>
        </p:spPr>
        <p:txBody>
          <a:bodyPr wrap="square" rtlCol="0">
            <a:spAutoFit/>
          </a:bodyPr>
          <a:lstStyle/>
          <a:p>
            <a:r>
              <a:rPr lang="fr-FR" sz="4800" b="1" dirty="0">
                <a:solidFill>
                  <a:schemeClr val="bg2">
                    <a:lumMod val="25000"/>
                  </a:schemeClr>
                </a:solidFill>
              </a:rPr>
              <a:t>un </a:t>
            </a:r>
            <a:r>
              <a:rPr lang="fr-FR" sz="4800" b="1" dirty="0" err="1">
                <a:solidFill>
                  <a:schemeClr val="bg2">
                    <a:lumMod val="25000"/>
                  </a:schemeClr>
                </a:solidFill>
              </a:rPr>
              <a:t>milion</a:t>
            </a:r>
            <a:endParaRPr lang="fr-FR" sz="4800" b="1" dirty="0">
              <a:solidFill>
                <a:schemeClr val="bg2">
                  <a:lumMod val="25000"/>
                </a:schemeClr>
              </a:solidFill>
            </a:endParaRPr>
          </a:p>
          <a:p>
            <a:r>
              <a:rPr lang="fr-FR" sz="4800" b="1" dirty="0">
                <a:solidFill>
                  <a:schemeClr val="bg2">
                    <a:lumMod val="25000"/>
                  </a:schemeClr>
                </a:solidFill>
              </a:rPr>
              <a:t>de </a:t>
            </a:r>
            <a:r>
              <a:rPr lang="fr-FR" sz="4800" b="1" dirty="0" err="1">
                <a:solidFill>
                  <a:schemeClr val="bg2">
                    <a:lumMod val="25000"/>
                  </a:schemeClr>
                </a:solidFill>
              </a:rPr>
              <a:t>locutors</a:t>
            </a:r>
            <a:endParaRPr lang="fr-FR" sz="4800" b="1" dirty="0">
              <a:solidFill>
                <a:schemeClr val="bg2">
                  <a:lumMod val="25000"/>
                </a:schemeClr>
              </a:solidFill>
            </a:endParaRPr>
          </a:p>
          <a:p>
            <a:r>
              <a:rPr lang="fr-FR" sz="4800" b="1" dirty="0">
                <a:solidFill>
                  <a:schemeClr val="bg2">
                    <a:lumMod val="25000"/>
                  </a:schemeClr>
                </a:solidFill>
              </a:rPr>
              <a:t>&amp; locutrices</a:t>
            </a:r>
          </a:p>
        </p:txBody>
      </p:sp>
      <p:pic>
        <p:nvPicPr>
          <p:cNvPr id="17" name="Image 16">
            <a:extLst>
              <a:ext uri="{FF2B5EF4-FFF2-40B4-BE49-F238E27FC236}">
                <a16:creationId xmlns:a16="http://schemas.microsoft.com/office/drawing/2014/main" id="{493B58F9-0161-3AB7-4243-CFAB2940264F}"/>
              </a:ext>
            </a:extLst>
          </p:cNvPr>
          <p:cNvPicPr>
            <a:picLocks noChangeAspect="1"/>
          </p:cNvPicPr>
          <p:nvPr/>
        </p:nvPicPr>
        <p:blipFill rotWithShape="1">
          <a:blip r:embed="rId2"/>
          <a:srcRect r="70796"/>
          <a:stretch/>
        </p:blipFill>
        <p:spPr>
          <a:xfrm>
            <a:off x="4240052" y="3798424"/>
            <a:ext cx="1479116" cy="2026984"/>
          </a:xfrm>
          <a:prstGeom prst="rect">
            <a:avLst/>
          </a:prstGeom>
        </p:spPr>
      </p:pic>
      <p:pic>
        <p:nvPicPr>
          <p:cNvPr id="20" name="Image 19">
            <a:extLst>
              <a:ext uri="{FF2B5EF4-FFF2-40B4-BE49-F238E27FC236}">
                <a16:creationId xmlns:a16="http://schemas.microsoft.com/office/drawing/2014/main" id="{7A1AC04C-0FC2-3C0D-A7B9-6B870D51BBCC}"/>
              </a:ext>
            </a:extLst>
          </p:cNvPr>
          <p:cNvPicPr>
            <a:picLocks noChangeAspect="1"/>
          </p:cNvPicPr>
          <p:nvPr/>
        </p:nvPicPr>
        <p:blipFill rotWithShape="1">
          <a:blip r:embed="rId2"/>
          <a:srcRect l="35398" t="-1253" r="35398" b="1253"/>
          <a:stretch/>
        </p:blipFill>
        <p:spPr>
          <a:xfrm>
            <a:off x="7162064" y="3798424"/>
            <a:ext cx="1479116" cy="2026984"/>
          </a:xfrm>
          <a:prstGeom prst="rect">
            <a:avLst/>
          </a:prstGeom>
        </p:spPr>
      </p:pic>
      <p:pic>
        <p:nvPicPr>
          <p:cNvPr id="23" name="Image 22">
            <a:extLst>
              <a:ext uri="{FF2B5EF4-FFF2-40B4-BE49-F238E27FC236}">
                <a16:creationId xmlns:a16="http://schemas.microsoft.com/office/drawing/2014/main" id="{A5F1A88A-51EB-5E53-E729-7C63170E2294}"/>
              </a:ext>
            </a:extLst>
          </p:cNvPr>
          <p:cNvPicPr>
            <a:picLocks noChangeAspect="1"/>
          </p:cNvPicPr>
          <p:nvPr/>
        </p:nvPicPr>
        <p:blipFill>
          <a:blip r:embed="rId3"/>
          <a:stretch>
            <a:fillRect/>
          </a:stretch>
        </p:blipFill>
        <p:spPr>
          <a:xfrm>
            <a:off x="4656511" y="312474"/>
            <a:ext cx="2578624" cy="981769"/>
          </a:xfrm>
          <a:prstGeom prst="rect">
            <a:avLst/>
          </a:prstGeom>
        </p:spPr>
      </p:pic>
      <p:pic>
        <p:nvPicPr>
          <p:cNvPr id="25" name="Image 24">
            <a:extLst>
              <a:ext uri="{FF2B5EF4-FFF2-40B4-BE49-F238E27FC236}">
                <a16:creationId xmlns:a16="http://schemas.microsoft.com/office/drawing/2014/main" id="{930F9083-5D32-82CE-0F97-CBE3D556F9E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5370" y1="39341" x2="54938" y2="50330"/>
                        <a14:foregroundMark x1="13580" y1="67692" x2="69753" y2="71429"/>
                        <a14:foregroundMark x1="18827" y1="81319" x2="60802" y2="81978"/>
                        <a14:foregroundMark x1="60802" y1="81978" x2="87963" y2="78901"/>
                      </a14:backgroundRemoval>
                    </a14:imgEffect>
                  </a14:imgLayer>
                </a14:imgProps>
              </a:ext>
            </a:extLst>
          </a:blip>
          <a:stretch>
            <a:fillRect/>
          </a:stretch>
        </p:blipFill>
        <p:spPr>
          <a:xfrm>
            <a:off x="5702343" y="3601444"/>
            <a:ext cx="1583657" cy="2223964"/>
          </a:xfrm>
          <a:prstGeom prst="rect">
            <a:avLst/>
          </a:prstGeom>
        </p:spPr>
      </p:pic>
      <p:pic>
        <p:nvPicPr>
          <p:cNvPr id="27" name="Image 26">
            <a:extLst>
              <a:ext uri="{FF2B5EF4-FFF2-40B4-BE49-F238E27FC236}">
                <a16:creationId xmlns:a16="http://schemas.microsoft.com/office/drawing/2014/main" id="{FB941824-771A-E60B-152E-F36689E9756C}"/>
              </a:ext>
            </a:extLst>
          </p:cNvPr>
          <p:cNvPicPr>
            <a:picLocks noChangeAspect="1"/>
          </p:cNvPicPr>
          <p:nvPr/>
        </p:nvPicPr>
        <p:blipFill rotWithShape="1">
          <a:blip r:embed="rId6"/>
          <a:srcRect r="45614"/>
          <a:stretch/>
        </p:blipFill>
        <p:spPr>
          <a:xfrm>
            <a:off x="8186338" y="304596"/>
            <a:ext cx="3345262" cy="3488413"/>
          </a:xfrm>
          <a:prstGeom prst="rect">
            <a:avLst/>
          </a:prstGeom>
        </p:spPr>
      </p:pic>
      <p:pic>
        <p:nvPicPr>
          <p:cNvPr id="28" name="Image 27">
            <a:extLst>
              <a:ext uri="{FF2B5EF4-FFF2-40B4-BE49-F238E27FC236}">
                <a16:creationId xmlns:a16="http://schemas.microsoft.com/office/drawing/2014/main" id="{8FFBA542-6E30-AE55-089A-4536FC828419}"/>
              </a:ext>
            </a:extLst>
          </p:cNvPr>
          <p:cNvPicPr>
            <a:picLocks noChangeAspect="1"/>
          </p:cNvPicPr>
          <p:nvPr/>
        </p:nvPicPr>
        <p:blipFill rotWithShape="1">
          <a:blip r:embed="rId6"/>
          <a:srcRect l="53973" t="20096"/>
          <a:stretch/>
        </p:blipFill>
        <p:spPr>
          <a:xfrm>
            <a:off x="8981760" y="3517900"/>
            <a:ext cx="2831088" cy="2787405"/>
          </a:xfrm>
          <a:prstGeom prst="rect">
            <a:avLst/>
          </a:prstGeom>
        </p:spPr>
      </p:pic>
      <p:sp>
        <p:nvSpPr>
          <p:cNvPr id="31" name="Rectangle : coins arrondis 30">
            <a:extLst>
              <a:ext uri="{FF2B5EF4-FFF2-40B4-BE49-F238E27FC236}">
                <a16:creationId xmlns:a16="http://schemas.microsoft.com/office/drawing/2014/main" id="{46E746C7-3083-7E44-D1A9-1BA03AB3FD9C}"/>
              </a:ext>
            </a:extLst>
          </p:cNvPr>
          <p:cNvSpPr/>
          <p:nvPr/>
        </p:nvSpPr>
        <p:spPr>
          <a:xfrm>
            <a:off x="359769" y="3980738"/>
            <a:ext cx="3044104" cy="2223964"/>
          </a:xfrm>
          <a:prstGeom prst="roundRect">
            <a:avLst>
              <a:gd name="adj" fmla="val 6395"/>
            </a:avLst>
          </a:prstGeom>
          <a:solidFill>
            <a:srgbClr val="05A5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Graphique 32" descr="Lumières allumées avec un remplissage uni">
            <a:extLst>
              <a:ext uri="{FF2B5EF4-FFF2-40B4-BE49-F238E27FC236}">
                <a16:creationId xmlns:a16="http://schemas.microsoft.com/office/drawing/2014/main" id="{01512831-B809-B43A-CA04-D3B51197AA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7599" y="4061492"/>
            <a:ext cx="624548" cy="624548"/>
          </a:xfrm>
          <a:prstGeom prst="rect">
            <a:avLst/>
          </a:prstGeom>
        </p:spPr>
      </p:pic>
      <p:pic>
        <p:nvPicPr>
          <p:cNvPr id="36" name="Image 35" descr="Une image contenant carte&#10;&#10;Description générée automatiquement">
            <a:extLst>
              <a:ext uri="{FF2B5EF4-FFF2-40B4-BE49-F238E27FC236}">
                <a16:creationId xmlns:a16="http://schemas.microsoft.com/office/drawing/2014/main" id="{3586DA4D-D5C6-0349-4B26-6040CBD698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5437" y="3915212"/>
            <a:ext cx="2221540" cy="2179625"/>
          </a:xfrm>
          <a:prstGeom prst="rect">
            <a:avLst/>
          </a:prstGeom>
        </p:spPr>
      </p:pic>
      <p:sp>
        <p:nvSpPr>
          <p:cNvPr id="37" name="ZoneTexte 36">
            <a:extLst>
              <a:ext uri="{FF2B5EF4-FFF2-40B4-BE49-F238E27FC236}">
                <a16:creationId xmlns:a16="http://schemas.microsoft.com/office/drawing/2014/main" id="{CE5663CD-7B4A-6417-1B6E-316260EED1B1}"/>
              </a:ext>
            </a:extLst>
          </p:cNvPr>
          <p:cNvSpPr txBox="1"/>
          <p:nvPr/>
        </p:nvSpPr>
        <p:spPr>
          <a:xfrm>
            <a:off x="402705" y="4886726"/>
            <a:ext cx="1639019" cy="1200329"/>
          </a:xfrm>
          <a:prstGeom prst="rect">
            <a:avLst/>
          </a:prstGeom>
          <a:noFill/>
        </p:spPr>
        <p:txBody>
          <a:bodyPr wrap="square" rtlCol="0">
            <a:spAutoFit/>
          </a:bodyPr>
          <a:lstStyle/>
          <a:p>
            <a:r>
              <a:rPr lang="fr-FR" sz="900" dirty="0">
                <a:solidFill>
                  <a:schemeClr val="bg1"/>
                </a:solidFill>
              </a:rPr>
              <a:t>L’Occitanie linguistique recouvre regroupe les </a:t>
            </a:r>
          </a:p>
          <a:p>
            <a:r>
              <a:rPr lang="fr-FR" sz="900" dirty="0">
                <a:solidFill>
                  <a:schemeClr val="bg1"/>
                </a:solidFill>
              </a:rPr>
              <a:t>Régions Nouvelle-Aquitaine, Occitanie, </a:t>
            </a:r>
            <a:r>
              <a:rPr lang="fr-FR" sz="900" dirty="0" err="1">
                <a:solidFill>
                  <a:schemeClr val="bg1"/>
                </a:solidFill>
              </a:rPr>
              <a:t>Auverge</a:t>
            </a:r>
            <a:r>
              <a:rPr lang="fr-FR" sz="900" dirty="0">
                <a:solidFill>
                  <a:schemeClr val="bg1"/>
                </a:solidFill>
              </a:rPr>
              <a:t>/Rhône-Alpes, Provence-Alpes-Côte d’Azur, ainsi que le Val </a:t>
            </a:r>
          </a:p>
          <a:p>
            <a:r>
              <a:rPr lang="fr-FR" sz="900" dirty="0">
                <a:solidFill>
                  <a:schemeClr val="bg1"/>
                </a:solidFill>
              </a:rPr>
              <a:t>d’Aran espagnol et les </a:t>
            </a:r>
          </a:p>
          <a:p>
            <a:r>
              <a:rPr lang="fr-FR" sz="900" dirty="0">
                <a:solidFill>
                  <a:schemeClr val="bg1"/>
                </a:solidFill>
              </a:rPr>
              <a:t>vallées italiennes du Piémont.</a:t>
            </a:r>
          </a:p>
        </p:txBody>
      </p:sp>
      <p:pic>
        <p:nvPicPr>
          <p:cNvPr id="40" name="Image 39">
            <a:extLst>
              <a:ext uri="{FF2B5EF4-FFF2-40B4-BE49-F238E27FC236}">
                <a16:creationId xmlns:a16="http://schemas.microsoft.com/office/drawing/2014/main" id="{82343D9D-0852-FFFC-1CFB-9947989783F3}"/>
              </a:ext>
            </a:extLst>
          </p:cNvPr>
          <p:cNvPicPr>
            <a:picLocks noChangeAspect="1"/>
          </p:cNvPicPr>
          <p:nvPr/>
        </p:nvPicPr>
        <p:blipFill>
          <a:blip r:embed="rId10"/>
          <a:stretch>
            <a:fillRect/>
          </a:stretch>
        </p:blipFill>
        <p:spPr>
          <a:xfrm>
            <a:off x="5092177" y="1670684"/>
            <a:ext cx="2209299" cy="1632535"/>
          </a:xfrm>
          <a:prstGeom prst="rect">
            <a:avLst/>
          </a:prstGeom>
        </p:spPr>
      </p:pic>
      <p:pic>
        <p:nvPicPr>
          <p:cNvPr id="42" name="Image 41" descr="Une image contenant texte, Police, Graphique, logo&#10;&#10;Description générée automatiquement">
            <a:extLst>
              <a:ext uri="{FF2B5EF4-FFF2-40B4-BE49-F238E27FC236}">
                <a16:creationId xmlns:a16="http://schemas.microsoft.com/office/drawing/2014/main" id="{8E9C0B3C-37D9-58D6-615C-1D1FC1B1E01F}"/>
              </a:ext>
            </a:extLst>
          </p:cNvPr>
          <p:cNvPicPr>
            <a:picLocks noChangeAspect="1"/>
          </p:cNvPicPr>
          <p:nvPr/>
        </p:nvPicPr>
        <p:blipFill rotWithShape="1">
          <a:blip r:embed="rId11">
            <a:extLst>
              <a:ext uri="{28A0092B-C50C-407E-A947-70E740481C1C}">
                <a14:useLocalDpi xmlns:a14="http://schemas.microsoft.com/office/drawing/2010/main" val="0"/>
              </a:ext>
            </a:extLst>
          </a:blip>
          <a:srcRect b="39281"/>
          <a:stretch/>
        </p:blipFill>
        <p:spPr>
          <a:xfrm>
            <a:off x="444247" y="994048"/>
            <a:ext cx="731251" cy="398150"/>
          </a:xfrm>
          <a:prstGeom prst="rect">
            <a:avLst/>
          </a:prstGeom>
        </p:spPr>
      </p:pic>
      <p:sp>
        <p:nvSpPr>
          <p:cNvPr id="43" name="ZoneTexte 42">
            <a:extLst>
              <a:ext uri="{FF2B5EF4-FFF2-40B4-BE49-F238E27FC236}">
                <a16:creationId xmlns:a16="http://schemas.microsoft.com/office/drawing/2014/main" id="{FDFF89D6-3A35-F72B-812B-4642148A392A}"/>
              </a:ext>
            </a:extLst>
          </p:cNvPr>
          <p:cNvSpPr txBox="1"/>
          <p:nvPr/>
        </p:nvSpPr>
        <p:spPr>
          <a:xfrm>
            <a:off x="6096000" y="6372477"/>
            <a:ext cx="6395684" cy="200055"/>
          </a:xfrm>
          <a:prstGeom prst="rect">
            <a:avLst/>
          </a:prstGeom>
          <a:noFill/>
        </p:spPr>
        <p:txBody>
          <a:bodyPr wrap="square" rtlCol="0">
            <a:spAutoFit/>
          </a:bodyPr>
          <a:lstStyle/>
          <a:p>
            <a:r>
              <a:rPr lang="fr-FR" sz="700" b="1" i="1" dirty="0">
                <a:solidFill>
                  <a:schemeClr val="bg2">
                    <a:lumMod val="25000"/>
                  </a:schemeClr>
                </a:solidFill>
              </a:rPr>
              <a:t>Source : Enquête sociolinguistique sur les représentations et usages de la langue occitane en Nouvelle-Aquitaine, Occitanie et Val d’Aran, OPLO, 2020.</a:t>
            </a:r>
          </a:p>
        </p:txBody>
      </p:sp>
    </p:spTree>
    <p:extLst>
      <p:ext uri="{BB962C8B-B14F-4D97-AF65-F5344CB8AC3E}">
        <p14:creationId xmlns:p14="http://schemas.microsoft.com/office/powerpoint/2010/main" val="334211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Une image contenant point, textile, motif, tissu&#10;&#10;Description générée automatiquement">
            <a:extLst>
              <a:ext uri="{FF2B5EF4-FFF2-40B4-BE49-F238E27FC236}">
                <a16:creationId xmlns:a16="http://schemas.microsoft.com/office/drawing/2014/main" id="{DBDE55DE-0AC4-77A3-D1AE-7B9C921F2A50}"/>
              </a:ext>
            </a:extLst>
          </p:cNvPr>
          <p:cNvPicPr>
            <a:picLocks noChangeAspect="1"/>
          </p:cNvPicPr>
          <p:nvPr/>
        </p:nvPicPr>
        <p:blipFill rotWithShape="1">
          <a:blip r:embed="rId2">
            <a:extLst>
              <a:ext uri="{28A0092B-C50C-407E-A947-70E740481C1C}">
                <a14:useLocalDpi xmlns:a14="http://schemas.microsoft.com/office/drawing/2010/main" val="0"/>
              </a:ext>
            </a:extLst>
          </a:blip>
          <a:srcRect l="1104" t="34980" r="717" b="47556"/>
          <a:stretch/>
        </p:blipFill>
        <p:spPr>
          <a:xfrm rot="10800000">
            <a:off x="-2" y="0"/>
            <a:ext cx="12191999" cy="2891520"/>
          </a:xfrm>
          <a:prstGeom prst="rect">
            <a:avLst/>
          </a:prstGeom>
        </p:spPr>
      </p:pic>
      <p:sp>
        <p:nvSpPr>
          <p:cNvPr id="21" name="Rectangle 20">
            <a:extLst>
              <a:ext uri="{FF2B5EF4-FFF2-40B4-BE49-F238E27FC236}">
                <a16:creationId xmlns:a16="http://schemas.microsoft.com/office/drawing/2014/main" id="{CF3C898D-7D0F-62C2-B059-E682FBE9512A}"/>
              </a:ext>
            </a:extLst>
          </p:cNvPr>
          <p:cNvSpPr/>
          <p:nvPr/>
        </p:nvSpPr>
        <p:spPr>
          <a:xfrm>
            <a:off x="0" y="0"/>
            <a:ext cx="12191997" cy="2891521"/>
          </a:xfrm>
          <a:prstGeom prst="rect">
            <a:avLst/>
          </a:prstGeom>
          <a:solidFill>
            <a:srgbClr val="FFB92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43EC9CD9-F927-71FA-B5F1-8929A3D83CEE}"/>
              </a:ext>
            </a:extLst>
          </p:cNvPr>
          <p:cNvSpPr txBox="1"/>
          <p:nvPr/>
        </p:nvSpPr>
        <p:spPr>
          <a:xfrm>
            <a:off x="0" y="1002218"/>
            <a:ext cx="12192000" cy="1107996"/>
          </a:xfrm>
          <a:prstGeom prst="rect">
            <a:avLst/>
          </a:prstGeom>
          <a:noFill/>
        </p:spPr>
        <p:txBody>
          <a:bodyPr wrap="square" rtlCol="0">
            <a:spAutoFit/>
          </a:bodyPr>
          <a:lstStyle/>
          <a:p>
            <a:pPr algn="ctr"/>
            <a:r>
              <a:rPr lang="fr-FR" sz="6600" b="1" dirty="0">
                <a:solidFill>
                  <a:schemeClr val="bg2">
                    <a:lumMod val="25000"/>
                  </a:schemeClr>
                </a:solidFill>
                <a:effectLst/>
              </a:rPr>
              <a:t>Una </a:t>
            </a:r>
            <a:r>
              <a:rPr lang="fr-FR" sz="6600" b="1" dirty="0" err="1">
                <a:solidFill>
                  <a:schemeClr val="bg2">
                    <a:lumMod val="25000"/>
                  </a:schemeClr>
                </a:solidFill>
                <a:effectLst/>
              </a:rPr>
              <a:t>lenga</a:t>
            </a:r>
            <a:r>
              <a:rPr lang="fr-FR" sz="6600" b="1" dirty="0">
                <a:solidFill>
                  <a:schemeClr val="bg2">
                    <a:lumMod val="25000"/>
                  </a:schemeClr>
                </a:solidFill>
                <a:effectLst/>
              </a:rPr>
              <a:t> </a:t>
            </a:r>
            <a:r>
              <a:rPr lang="fr-FR" sz="6600" b="1" dirty="0" err="1">
                <a:solidFill>
                  <a:schemeClr val="bg2">
                    <a:lumMod val="25000"/>
                  </a:schemeClr>
                </a:solidFill>
                <a:effectLst/>
              </a:rPr>
              <a:t>reconeguda</a:t>
            </a:r>
            <a:endParaRPr lang="fr-FR" sz="6600" b="1" dirty="0">
              <a:solidFill>
                <a:schemeClr val="bg2">
                  <a:lumMod val="25000"/>
                </a:schemeClr>
              </a:solidFill>
              <a:effectLst/>
            </a:endParaRPr>
          </a:p>
        </p:txBody>
      </p:sp>
      <p:pic>
        <p:nvPicPr>
          <p:cNvPr id="10" name="Image 9" descr="Une image contenant texte, Police, logo, Graphique&#10;&#10;Description générée automatiquement">
            <a:extLst>
              <a:ext uri="{FF2B5EF4-FFF2-40B4-BE49-F238E27FC236}">
                <a16:creationId xmlns:a16="http://schemas.microsoft.com/office/drawing/2014/main" id="{265B267A-E4F7-C1FF-96B3-AB07D2AC3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224" y="3429000"/>
            <a:ext cx="928350" cy="842477"/>
          </a:xfrm>
          <a:prstGeom prst="rect">
            <a:avLst/>
          </a:prstGeom>
        </p:spPr>
      </p:pic>
      <p:pic>
        <p:nvPicPr>
          <p:cNvPr id="12" name="Image 11" descr="Une image contenant drapeau, étoile, symbole, bleu&#10;&#10;Description générée automatiquement">
            <a:extLst>
              <a:ext uri="{FF2B5EF4-FFF2-40B4-BE49-F238E27FC236}">
                <a16:creationId xmlns:a16="http://schemas.microsoft.com/office/drawing/2014/main" id="{269C1684-71CC-5CEC-D488-3946ED4B2D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3803" y="3562515"/>
            <a:ext cx="1044393" cy="696262"/>
          </a:xfrm>
          <a:prstGeom prst="rect">
            <a:avLst/>
          </a:prstGeom>
        </p:spPr>
      </p:pic>
      <p:pic>
        <p:nvPicPr>
          <p:cNvPr id="14" name="Image 13" descr="Une image contenant capture d’écran, Police, Graphique, conception&#10;&#10;Description générée automatiquement">
            <a:extLst>
              <a:ext uri="{FF2B5EF4-FFF2-40B4-BE49-F238E27FC236}">
                <a16:creationId xmlns:a16="http://schemas.microsoft.com/office/drawing/2014/main" id="{D22354BD-4588-B7E6-AA5D-331FE334EA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3644" y="3447283"/>
            <a:ext cx="1647513" cy="926725"/>
          </a:xfrm>
          <a:prstGeom prst="rect">
            <a:avLst/>
          </a:prstGeom>
        </p:spPr>
      </p:pic>
      <p:sp>
        <p:nvSpPr>
          <p:cNvPr id="15" name="ZoneTexte 14">
            <a:extLst>
              <a:ext uri="{FF2B5EF4-FFF2-40B4-BE49-F238E27FC236}">
                <a16:creationId xmlns:a16="http://schemas.microsoft.com/office/drawing/2014/main" id="{5136D40E-44DA-4736-7192-FBD7D8D3E374}"/>
              </a:ext>
            </a:extLst>
          </p:cNvPr>
          <p:cNvSpPr txBox="1"/>
          <p:nvPr/>
        </p:nvSpPr>
        <p:spPr>
          <a:xfrm>
            <a:off x="1474942" y="4347677"/>
            <a:ext cx="1647513" cy="523220"/>
          </a:xfrm>
          <a:prstGeom prst="rect">
            <a:avLst/>
          </a:prstGeom>
          <a:noFill/>
        </p:spPr>
        <p:txBody>
          <a:bodyPr wrap="square" rtlCol="0">
            <a:spAutoFit/>
          </a:bodyPr>
          <a:lstStyle/>
          <a:p>
            <a:pPr algn="ctr"/>
            <a:r>
              <a:rPr lang="fr-FR" sz="2800" b="1" dirty="0">
                <a:solidFill>
                  <a:schemeClr val="bg2">
                    <a:lumMod val="10000"/>
                  </a:schemeClr>
                </a:solidFill>
                <a:effectLst/>
              </a:rPr>
              <a:t>Per la lei</a:t>
            </a:r>
          </a:p>
        </p:txBody>
      </p:sp>
      <p:sp>
        <p:nvSpPr>
          <p:cNvPr id="16" name="ZoneTexte 15">
            <a:extLst>
              <a:ext uri="{FF2B5EF4-FFF2-40B4-BE49-F238E27FC236}">
                <a16:creationId xmlns:a16="http://schemas.microsoft.com/office/drawing/2014/main" id="{F2CA3063-7563-8E0C-EC80-B1F01AC93140}"/>
              </a:ext>
            </a:extLst>
          </p:cNvPr>
          <p:cNvSpPr txBox="1"/>
          <p:nvPr/>
        </p:nvSpPr>
        <p:spPr>
          <a:xfrm>
            <a:off x="4761740" y="4347677"/>
            <a:ext cx="2653335" cy="954107"/>
          </a:xfrm>
          <a:prstGeom prst="rect">
            <a:avLst/>
          </a:prstGeom>
          <a:noFill/>
        </p:spPr>
        <p:txBody>
          <a:bodyPr wrap="square" rtlCol="0">
            <a:spAutoFit/>
          </a:bodyPr>
          <a:lstStyle/>
          <a:p>
            <a:pPr algn="ctr"/>
            <a:r>
              <a:rPr lang="fr-FR" sz="2800" b="1" dirty="0">
                <a:solidFill>
                  <a:schemeClr val="bg2">
                    <a:lumMod val="10000"/>
                  </a:schemeClr>
                </a:solidFill>
                <a:effectLst/>
              </a:rPr>
              <a:t>Al </a:t>
            </a:r>
            <a:r>
              <a:rPr lang="fr-FR" sz="2800" b="1" dirty="0" err="1">
                <a:solidFill>
                  <a:schemeClr val="bg2">
                    <a:lumMod val="10000"/>
                  </a:schemeClr>
                </a:solidFill>
                <a:effectLst/>
              </a:rPr>
              <a:t>nivèl</a:t>
            </a:r>
            <a:r>
              <a:rPr lang="fr-FR" sz="2800" b="1" dirty="0">
                <a:solidFill>
                  <a:schemeClr val="bg2">
                    <a:lumMod val="10000"/>
                  </a:schemeClr>
                </a:solidFill>
                <a:effectLst/>
              </a:rPr>
              <a:t> </a:t>
            </a:r>
            <a:r>
              <a:rPr lang="fr-FR" sz="2800" b="1" dirty="0" err="1">
                <a:solidFill>
                  <a:schemeClr val="bg2">
                    <a:lumMod val="10000"/>
                  </a:schemeClr>
                </a:solidFill>
                <a:effectLst/>
              </a:rPr>
              <a:t>eur</a:t>
            </a:r>
            <a:r>
              <a:rPr lang="fr-FR" sz="2800" b="1" dirty="0" err="1">
                <a:solidFill>
                  <a:schemeClr val="bg2">
                    <a:lumMod val="10000"/>
                  </a:schemeClr>
                </a:solidFill>
              </a:rPr>
              <a:t>opèu</a:t>
            </a:r>
            <a:endParaRPr lang="fr-FR" sz="2800" b="1" dirty="0">
              <a:solidFill>
                <a:schemeClr val="bg2">
                  <a:lumMod val="10000"/>
                </a:schemeClr>
              </a:solidFill>
              <a:effectLst/>
            </a:endParaRPr>
          </a:p>
        </p:txBody>
      </p:sp>
      <p:sp>
        <p:nvSpPr>
          <p:cNvPr id="17" name="ZoneTexte 16">
            <a:extLst>
              <a:ext uri="{FF2B5EF4-FFF2-40B4-BE49-F238E27FC236}">
                <a16:creationId xmlns:a16="http://schemas.microsoft.com/office/drawing/2014/main" id="{EB0DC3A3-F614-DF03-6B07-2838A63B5939}"/>
              </a:ext>
            </a:extLst>
          </p:cNvPr>
          <p:cNvSpPr txBox="1"/>
          <p:nvPr/>
        </p:nvSpPr>
        <p:spPr>
          <a:xfrm>
            <a:off x="7911604" y="4374008"/>
            <a:ext cx="3531590" cy="954107"/>
          </a:xfrm>
          <a:prstGeom prst="rect">
            <a:avLst/>
          </a:prstGeom>
          <a:noFill/>
        </p:spPr>
        <p:txBody>
          <a:bodyPr wrap="square" rtlCol="0">
            <a:spAutoFit/>
          </a:bodyPr>
          <a:lstStyle/>
          <a:p>
            <a:pPr algn="ctr"/>
            <a:r>
              <a:rPr lang="fr-FR" sz="2800" b="1" dirty="0">
                <a:solidFill>
                  <a:schemeClr val="bg2">
                    <a:lumMod val="10000"/>
                  </a:schemeClr>
                </a:solidFill>
                <a:effectLst/>
              </a:rPr>
              <a:t>Al </a:t>
            </a:r>
            <a:r>
              <a:rPr lang="fr-FR" sz="2800" b="1" dirty="0" err="1">
                <a:solidFill>
                  <a:schemeClr val="bg2">
                    <a:lumMod val="10000"/>
                  </a:schemeClr>
                </a:solidFill>
                <a:effectLst/>
              </a:rPr>
              <a:t>nivèl</a:t>
            </a:r>
            <a:r>
              <a:rPr lang="fr-FR" sz="2800" b="1" dirty="0">
                <a:solidFill>
                  <a:schemeClr val="bg2">
                    <a:lumMod val="10000"/>
                  </a:schemeClr>
                </a:solidFill>
                <a:effectLst/>
              </a:rPr>
              <a:t> </a:t>
            </a:r>
            <a:r>
              <a:rPr lang="fr-FR" sz="2800" b="1" dirty="0" err="1">
                <a:solidFill>
                  <a:schemeClr val="bg2">
                    <a:lumMod val="10000"/>
                  </a:schemeClr>
                </a:solidFill>
                <a:effectLst/>
              </a:rPr>
              <a:t>internacional</a:t>
            </a:r>
            <a:endParaRPr lang="fr-FR" sz="2800" b="1" dirty="0">
              <a:solidFill>
                <a:schemeClr val="bg2">
                  <a:lumMod val="10000"/>
                </a:schemeClr>
              </a:solidFill>
              <a:effectLst/>
            </a:endParaRPr>
          </a:p>
        </p:txBody>
      </p:sp>
      <p:sp>
        <p:nvSpPr>
          <p:cNvPr id="20" name="ZoneTexte 19">
            <a:extLst>
              <a:ext uri="{FF2B5EF4-FFF2-40B4-BE49-F238E27FC236}">
                <a16:creationId xmlns:a16="http://schemas.microsoft.com/office/drawing/2014/main" id="{D742C895-59BB-A3CF-7A75-556C2E348316}"/>
              </a:ext>
            </a:extLst>
          </p:cNvPr>
          <p:cNvSpPr txBox="1"/>
          <p:nvPr/>
        </p:nvSpPr>
        <p:spPr>
          <a:xfrm>
            <a:off x="958601" y="4870897"/>
            <a:ext cx="2680194" cy="178510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fr-FR" altLang="fr-FR" sz="1100" b="0" i="0" u="none" strike="noStrike" cap="none" normalizeH="0" baseline="0" dirty="0">
                <a:ln>
                  <a:noFill/>
                </a:ln>
                <a:solidFill>
                  <a:schemeClr val="tx1"/>
                </a:solidFill>
                <a:effectLst/>
              </a:rPr>
              <a:t>La </a:t>
            </a:r>
            <a:r>
              <a:rPr kumimoji="0" lang="fr-FR" altLang="fr-FR" sz="1100" b="1" i="0" u="none" strike="noStrike" cap="none" normalizeH="0" baseline="0" dirty="0">
                <a:ln>
                  <a:noFill/>
                </a:ln>
                <a:solidFill>
                  <a:schemeClr val="tx1"/>
                </a:solidFill>
                <a:effectLst/>
              </a:rPr>
              <a:t>loi d'orientation et de programmation pour la refondation de l'École </a:t>
            </a:r>
            <a:r>
              <a:rPr kumimoji="0" lang="fr-FR" altLang="fr-FR" sz="1100" b="0" i="0" u="none" strike="noStrike" cap="none" normalizeH="0" baseline="0" dirty="0">
                <a:ln>
                  <a:noFill/>
                </a:ln>
                <a:solidFill>
                  <a:schemeClr val="tx1"/>
                </a:solidFill>
                <a:effectLst/>
              </a:rPr>
              <a:t>de la République du 8 juillet 2013 réaffirme la place accordée à l'enseignement des langues régionales. </a:t>
            </a:r>
          </a:p>
          <a:p>
            <a:pPr marL="0" marR="0" lvl="0" indent="0" algn="ctr" defTabSz="914400" rtl="0" eaLnBrk="0" fontAlgn="base" latinLnBrk="0" hangingPunct="0">
              <a:lnSpc>
                <a:spcPct val="100000"/>
              </a:lnSpc>
              <a:spcBef>
                <a:spcPct val="0"/>
              </a:spcBef>
              <a:spcAft>
                <a:spcPct val="0"/>
              </a:spcAft>
              <a:buClrTx/>
              <a:buSzTx/>
              <a:tabLst/>
            </a:pPr>
            <a:r>
              <a:rPr kumimoji="0" lang="fr-FR" altLang="fr-FR" sz="1100" b="0" i="0" u="none" strike="noStrike" cap="none" normalizeH="0" baseline="0" dirty="0">
                <a:ln>
                  <a:noFill/>
                </a:ln>
                <a:solidFill>
                  <a:schemeClr val="tx1"/>
                </a:solidFill>
                <a:effectLst/>
              </a:rPr>
              <a:t>La </a:t>
            </a:r>
            <a:r>
              <a:rPr kumimoji="0" lang="fr-FR" altLang="fr-FR" sz="1100" b="1" i="0" u="none" strike="noStrike" cap="none" normalizeH="0" baseline="0" dirty="0">
                <a:ln>
                  <a:noFill/>
                </a:ln>
                <a:solidFill>
                  <a:schemeClr val="tx1"/>
                </a:solidFill>
                <a:effectLst/>
              </a:rPr>
              <a:t>loi Molac, </a:t>
            </a:r>
            <a:r>
              <a:rPr kumimoji="0" lang="fr-FR" altLang="fr-FR" sz="1100" b="0" i="0" u="none" strike="noStrike" cap="none" normalizeH="0" baseline="0" dirty="0">
                <a:ln>
                  <a:noFill/>
                </a:ln>
                <a:solidFill>
                  <a:schemeClr val="tx1"/>
                </a:solidFill>
                <a:effectLst/>
              </a:rPr>
              <a:t>votée en 2021, a pour double objectif de protéger et de promouvoir le patrimoine immatériel et la diversité culturelle dont les langues régionales constituent l’une des expressions. </a:t>
            </a:r>
          </a:p>
        </p:txBody>
      </p:sp>
      <p:sp>
        <p:nvSpPr>
          <p:cNvPr id="26" name="ZoneTexte 25">
            <a:extLst>
              <a:ext uri="{FF2B5EF4-FFF2-40B4-BE49-F238E27FC236}">
                <a16:creationId xmlns:a16="http://schemas.microsoft.com/office/drawing/2014/main" id="{62144D1B-49FC-F6CC-01DA-37659BA97D51}"/>
              </a:ext>
            </a:extLst>
          </p:cNvPr>
          <p:cNvSpPr txBox="1"/>
          <p:nvPr/>
        </p:nvSpPr>
        <p:spPr>
          <a:xfrm>
            <a:off x="4755900" y="4870897"/>
            <a:ext cx="2680194" cy="161582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tabLst/>
            </a:pPr>
            <a:r>
              <a:rPr lang="fr-FR" sz="1100" dirty="0"/>
              <a:t>Le </a:t>
            </a:r>
            <a:r>
              <a:rPr lang="fr-FR" sz="1100" b="1" dirty="0"/>
              <a:t>Parlement européen </a:t>
            </a:r>
            <a:r>
              <a:rPr lang="fr-FR" sz="1100" dirty="0"/>
              <a:t>a adopté plusieurs résolutions destinées à promouvoir et protéger les langues régionales et minoritaires.</a:t>
            </a:r>
          </a:p>
          <a:p>
            <a:pPr marL="0" marR="0" lvl="0" indent="0" algn="ctr" defTabSz="914400" rtl="0" eaLnBrk="0" fontAlgn="base" latinLnBrk="0" hangingPunct="0">
              <a:lnSpc>
                <a:spcPct val="100000"/>
              </a:lnSpc>
              <a:spcBef>
                <a:spcPct val="0"/>
              </a:spcBef>
              <a:spcAft>
                <a:spcPct val="0"/>
              </a:spcAft>
              <a:buClrTx/>
              <a:buSzTx/>
              <a:tabLst/>
            </a:pPr>
            <a:r>
              <a:rPr kumimoji="0" lang="fr-FR" altLang="fr-FR" sz="1100" b="0" i="0" u="none" strike="noStrike" cap="none" normalizeH="0" baseline="0" dirty="0">
                <a:ln>
                  <a:noFill/>
                </a:ln>
                <a:solidFill>
                  <a:schemeClr val="tx1"/>
                </a:solidFill>
                <a:effectLst/>
              </a:rPr>
              <a:t>A l’échelle du Conseil de l’Europe, l</a:t>
            </a:r>
            <a:r>
              <a:rPr lang="fr-FR" sz="1100" dirty="0"/>
              <a:t>a </a:t>
            </a:r>
            <a:r>
              <a:rPr lang="fr-FR" sz="1100" b="1" dirty="0"/>
              <a:t>Charte européenne des langues régionales ou minoritaires</a:t>
            </a:r>
            <a:r>
              <a:rPr lang="fr-FR" sz="1100" dirty="0"/>
              <a:t> vise à protéger et favoriser les langues régionales et les langues des minorités en Europe.</a:t>
            </a:r>
            <a:endParaRPr kumimoji="0" lang="fr-FR" altLang="fr-FR" sz="1100" b="0" i="0" u="none" strike="noStrike" cap="none" normalizeH="0" baseline="0" dirty="0">
              <a:ln>
                <a:noFill/>
              </a:ln>
              <a:solidFill>
                <a:schemeClr val="tx1"/>
              </a:solidFill>
              <a:effectLst/>
            </a:endParaRPr>
          </a:p>
        </p:txBody>
      </p:sp>
      <p:sp>
        <p:nvSpPr>
          <p:cNvPr id="27" name="ZoneTexte 26">
            <a:extLst>
              <a:ext uri="{FF2B5EF4-FFF2-40B4-BE49-F238E27FC236}">
                <a16:creationId xmlns:a16="http://schemas.microsoft.com/office/drawing/2014/main" id="{934D0E17-DC66-DB9A-3239-0A8C8800725C}"/>
              </a:ext>
            </a:extLst>
          </p:cNvPr>
          <p:cNvSpPr txBox="1"/>
          <p:nvPr/>
        </p:nvSpPr>
        <p:spPr>
          <a:xfrm>
            <a:off x="8337302" y="4923885"/>
            <a:ext cx="2680194" cy="93871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tabLst/>
            </a:pPr>
            <a:r>
              <a:rPr lang="fr-FR" sz="1100" dirty="0">
                <a:latin typeface="avenir-lt-w01_85-heavy1475544"/>
              </a:rPr>
              <a:t>L’</a:t>
            </a:r>
            <a:r>
              <a:rPr lang="fr-FR" sz="1100" b="1" dirty="0">
                <a:effectLst/>
                <a:latin typeface="avenir-lt-w01_85-heavy1475544"/>
              </a:rPr>
              <a:t>UNESCO</a:t>
            </a:r>
            <a:r>
              <a:rPr lang="fr-FR" sz="1100" dirty="0"/>
              <a:t> a par exemple proposé une Convention sur la protection et la promotion de la diversité des expressions culturelles, adoptée en France par la loi du 5 juillet 2006.</a:t>
            </a:r>
            <a:endParaRPr kumimoji="0" lang="fr-FR" altLang="fr-FR" sz="1100" b="0" i="0" u="none" strike="noStrike" cap="none" normalizeH="0" baseline="0" dirty="0">
              <a:ln>
                <a:noFill/>
              </a:ln>
              <a:solidFill>
                <a:schemeClr val="tx1"/>
              </a:solidFill>
              <a:effectLst/>
            </a:endParaRPr>
          </a:p>
        </p:txBody>
      </p:sp>
      <p:pic>
        <p:nvPicPr>
          <p:cNvPr id="28" name="Image 27" descr="Une image contenant texte, Police, logo, Graphique&#10;&#10;Description générée automatiquement">
            <a:extLst>
              <a:ext uri="{FF2B5EF4-FFF2-40B4-BE49-F238E27FC236}">
                <a16:creationId xmlns:a16="http://schemas.microsoft.com/office/drawing/2014/main" id="{92F6125E-5E43-3D7B-9CB6-6B87A1EC818D}"/>
              </a:ext>
            </a:extLst>
          </p:cNvPr>
          <p:cNvPicPr>
            <a:picLocks noChangeAspect="1"/>
          </p:cNvPicPr>
          <p:nvPr/>
        </p:nvPicPr>
        <p:blipFill rotWithShape="1">
          <a:blip r:embed="rId6">
            <a:extLst>
              <a:ext uri="{28A0092B-C50C-407E-A947-70E740481C1C}">
                <a14:useLocalDpi xmlns:a14="http://schemas.microsoft.com/office/drawing/2010/main" val="0"/>
              </a:ext>
            </a:extLst>
          </a:blip>
          <a:srcRect l="20370" t="16667" r="19815" b="52593"/>
          <a:stretch/>
        </p:blipFill>
        <p:spPr>
          <a:xfrm>
            <a:off x="11112500" y="6223000"/>
            <a:ext cx="848891" cy="458805"/>
          </a:xfrm>
          <a:prstGeom prst="rect">
            <a:avLst/>
          </a:prstGeom>
        </p:spPr>
      </p:pic>
    </p:spTree>
    <p:extLst>
      <p:ext uri="{BB962C8B-B14F-4D97-AF65-F5344CB8AC3E}">
        <p14:creationId xmlns:p14="http://schemas.microsoft.com/office/powerpoint/2010/main" val="2506098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3083BB-319B-AA77-4994-95F899D67AD2}"/>
              </a:ext>
            </a:extLst>
          </p:cNvPr>
          <p:cNvSpPr/>
          <p:nvPr/>
        </p:nvSpPr>
        <p:spPr>
          <a:xfrm>
            <a:off x="0" y="0"/>
            <a:ext cx="12192000" cy="6858000"/>
          </a:xfrm>
          <a:prstGeom prst="rect">
            <a:avLst/>
          </a:prstGeom>
          <a:solidFill>
            <a:srgbClr val="FFB9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F404B7EE-3151-C349-5EB4-E02C12307435}"/>
              </a:ext>
            </a:extLst>
          </p:cNvPr>
          <p:cNvSpPr/>
          <p:nvPr/>
        </p:nvSpPr>
        <p:spPr>
          <a:xfrm>
            <a:off x="1168400" y="635440"/>
            <a:ext cx="4445000" cy="5473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A57A51F7-375E-8DC6-74B4-5BE7B0C03079}"/>
              </a:ext>
            </a:extLst>
          </p:cNvPr>
          <p:cNvSpPr/>
          <p:nvPr/>
        </p:nvSpPr>
        <p:spPr>
          <a:xfrm>
            <a:off x="6362700" y="635440"/>
            <a:ext cx="4445000" cy="5473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Graphique 11" descr="Drame contour">
            <a:extLst>
              <a:ext uri="{FF2B5EF4-FFF2-40B4-BE49-F238E27FC236}">
                <a16:creationId xmlns:a16="http://schemas.microsoft.com/office/drawing/2014/main" id="{B7A467B5-2FC2-4A39-493D-B693905E86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1513" y="1245914"/>
            <a:ext cx="1338773" cy="1338773"/>
          </a:xfrm>
          <a:prstGeom prst="rect">
            <a:avLst/>
          </a:prstGeom>
        </p:spPr>
      </p:pic>
      <p:sp>
        <p:nvSpPr>
          <p:cNvPr id="13" name="ZoneTexte 12">
            <a:extLst>
              <a:ext uri="{FF2B5EF4-FFF2-40B4-BE49-F238E27FC236}">
                <a16:creationId xmlns:a16="http://schemas.microsoft.com/office/drawing/2014/main" id="{DDA44E57-6F53-510C-30C9-D8CAAE2438A3}"/>
              </a:ext>
            </a:extLst>
          </p:cNvPr>
          <p:cNvSpPr txBox="1"/>
          <p:nvPr/>
        </p:nvSpPr>
        <p:spPr>
          <a:xfrm>
            <a:off x="1168399" y="2813475"/>
            <a:ext cx="4445000" cy="523220"/>
          </a:xfrm>
          <a:prstGeom prst="rect">
            <a:avLst/>
          </a:prstGeom>
          <a:noFill/>
        </p:spPr>
        <p:txBody>
          <a:bodyPr wrap="square" rtlCol="0">
            <a:spAutoFit/>
          </a:bodyPr>
          <a:lstStyle/>
          <a:p>
            <a:pPr algn="ctr"/>
            <a:r>
              <a:rPr lang="fr-FR" sz="2800" b="1" dirty="0">
                <a:solidFill>
                  <a:schemeClr val="bg2">
                    <a:lumMod val="10000"/>
                  </a:schemeClr>
                </a:solidFill>
                <a:effectLst/>
              </a:rPr>
              <a:t>Une langue de création</a:t>
            </a:r>
          </a:p>
        </p:txBody>
      </p:sp>
      <p:sp>
        <p:nvSpPr>
          <p:cNvPr id="14" name="ZoneTexte 13">
            <a:extLst>
              <a:ext uri="{FF2B5EF4-FFF2-40B4-BE49-F238E27FC236}">
                <a16:creationId xmlns:a16="http://schemas.microsoft.com/office/drawing/2014/main" id="{C0382D4B-9CBE-FA9D-A17B-77BB9E7D7E4B}"/>
              </a:ext>
            </a:extLst>
          </p:cNvPr>
          <p:cNvSpPr txBox="1"/>
          <p:nvPr/>
        </p:nvSpPr>
        <p:spPr>
          <a:xfrm>
            <a:off x="6362700" y="2813475"/>
            <a:ext cx="4445000" cy="523220"/>
          </a:xfrm>
          <a:prstGeom prst="rect">
            <a:avLst/>
          </a:prstGeom>
          <a:noFill/>
        </p:spPr>
        <p:txBody>
          <a:bodyPr wrap="square" rtlCol="0">
            <a:spAutoFit/>
          </a:bodyPr>
          <a:lstStyle/>
          <a:p>
            <a:pPr algn="ctr"/>
            <a:r>
              <a:rPr lang="fr-FR" sz="2800" b="1" dirty="0">
                <a:solidFill>
                  <a:schemeClr val="bg2">
                    <a:lumMod val="10000"/>
                  </a:schemeClr>
                </a:solidFill>
                <a:effectLst/>
              </a:rPr>
              <a:t>Una </a:t>
            </a:r>
            <a:r>
              <a:rPr lang="fr-FR" sz="2800" b="1" dirty="0" err="1">
                <a:solidFill>
                  <a:schemeClr val="bg2">
                    <a:lumMod val="10000"/>
                  </a:schemeClr>
                </a:solidFill>
              </a:rPr>
              <a:t>lenga</a:t>
            </a:r>
            <a:r>
              <a:rPr lang="fr-FR" sz="2800" b="1" dirty="0">
                <a:solidFill>
                  <a:schemeClr val="bg2">
                    <a:lumMod val="10000"/>
                  </a:schemeClr>
                </a:solidFill>
                <a:effectLst/>
              </a:rPr>
              <a:t> de </a:t>
            </a:r>
            <a:r>
              <a:rPr lang="fr-FR" sz="2800" b="1" dirty="0" err="1">
                <a:solidFill>
                  <a:schemeClr val="bg2">
                    <a:lumMod val="10000"/>
                  </a:schemeClr>
                </a:solidFill>
                <a:effectLst/>
              </a:rPr>
              <a:t>creacion</a:t>
            </a:r>
            <a:endParaRPr lang="fr-FR" sz="2800" b="1" dirty="0">
              <a:solidFill>
                <a:schemeClr val="bg2">
                  <a:lumMod val="10000"/>
                </a:schemeClr>
              </a:solidFill>
              <a:effectLst/>
            </a:endParaRPr>
          </a:p>
        </p:txBody>
      </p:sp>
      <p:sp>
        <p:nvSpPr>
          <p:cNvPr id="16" name="ZoneTexte 15">
            <a:extLst>
              <a:ext uri="{FF2B5EF4-FFF2-40B4-BE49-F238E27FC236}">
                <a16:creationId xmlns:a16="http://schemas.microsoft.com/office/drawing/2014/main" id="{46592A96-CE19-5E6F-2618-185821EAB941}"/>
              </a:ext>
            </a:extLst>
          </p:cNvPr>
          <p:cNvSpPr txBox="1"/>
          <p:nvPr/>
        </p:nvSpPr>
        <p:spPr>
          <a:xfrm>
            <a:off x="1720849" y="3750925"/>
            <a:ext cx="3340100" cy="1384995"/>
          </a:xfrm>
          <a:prstGeom prst="rect">
            <a:avLst/>
          </a:prstGeom>
          <a:noFill/>
        </p:spPr>
        <p:txBody>
          <a:bodyPr wrap="square">
            <a:spAutoFit/>
          </a:bodyPr>
          <a:lstStyle/>
          <a:p>
            <a:pPr algn="ctr"/>
            <a:r>
              <a:rPr lang="fr-FR" sz="1400" dirty="0"/>
              <a:t>L’occitan est aussi une langue de création.</a:t>
            </a:r>
          </a:p>
          <a:p>
            <a:pPr algn="ctr"/>
            <a:r>
              <a:rPr lang="fr-FR" sz="1400" dirty="0"/>
              <a:t>Littérature, musique, théâtre, cinéma, journaux, blogs… on retrouve même l’occitan sur les réseaux sociaux : Twitch, Discord, Mastodon, Instagram, Twitter, Snapchat, WhatsApp, Facebook.</a:t>
            </a:r>
          </a:p>
        </p:txBody>
      </p:sp>
      <p:sp>
        <p:nvSpPr>
          <p:cNvPr id="18" name="ZoneTexte 17">
            <a:extLst>
              <a:ext uri="{FF2B5EF4-FFF2-40B4-BE49-F238E27FC236}">
                <a16:creationId xmlns:a16="http://schemas.microsoft.com/office/drawing/2014/main" id="{5BD5D453-3DFF-5258-B030-10F3F100333B}"/>
              </a:ext>
            </a:extLst>
          </p:cNvPr>
          <p:cNvSpPr txBox="1"/>
          <p:nvPr/>
        </p:nvSpPr>
        <p:spPr>
          <a:xfrm>
            <a:off x="6781800" y="3706900"/>
            <a:ext cx="3479800" cy="1384995"/>
          </a:xfrm>
          <a:prstGeom prst="rect">
            <a:avLst/>
          </a:prstGeom>
          <a:noFill/>
        </p:spPr>
        <p:txBody>
          <a:bodyPr wrap="square">
            <a:spAutoFit/>
          </a:bodyPr>
          <a:lstStyle/>
          <a:p>
            <a:pPr algn="ctr"/>
            <a:r>
              <a:rPr lang="fr-FR" sz="1400" dirty="0"/>
              <a:t>L’occitan es </a:t>
            </a:r>
            <a:r>
              <a:rPr lang="fr-FR" sz="1400" dirty="0" err="1"/>
              <a:t>tanben</a:t>
            </a:r>
            <a:r>
              <a:rPr lang="fr-FR" sz="1400" dirty="0"/>
              <a:t> </a:t>
            </a:r>
            <a:r>
              <a:rPr lang="fr-FR" sz="1400" dirty="0" err="1"/>
              <a:t>una</a:t>
            </a:r>
            <a:r>
              <a:rPr lang="fr-FR" sz="1400" dirty="0"/>
              <a:t> </a:t>
            </a:r>
            <a:r>
              <a:rPr lang="fr-FR" sz="1400" dirty="0" err="1"/>
              <a:t>lenga</a:t>
            </a:r>
            <a:r>
              <a:rPr lang="fr-FR" sz="1400" dirty="0"/>
              <a:t> de </a:t>
            </a:r>
            <a:r>
              <a:rPr lang="fr-FR" sz="1400" dirty="0" err="1"/>
              <a:t>creacion</a:t>
            </a:r>
            <a:r>
              <a:rPr lang="fr-FR" sz="1400" dirty="0"/>
              <a:t>.</a:t>
            </a:r>
          </a:p>
          <a:p>
            <a:pPr algn="ctr"/>
            <a:r>
              <a:rPr lang="fr-FR" sz="1400" dirty="0" err="1"/>
              <a:t>Literatura</a:t>
            </a:r>
            <a:r>
              <a:rPr lang="fr-FR" sz="1400" dirty="0"/>
              <a:t>, </a:t>
            </a:r>
            <a:r>
              <a:rPr lang="fr-FR" sz="1400" dirty="0" err="1"/>
              <a:t>musica</a:t>
            </a:r>
            <a:r>
              <a:rPr lang="fr-FR" sz="1400" dirty="0"/>
              <a:t>, </a:t>
            </a:r>
            <a:r>
              <a:rPr lang="fr-FR" sz="1400" dirty="0" err="1"/>
              <a:t>teatre</a:t>
            </a:r>
            <a:r>
              <a:rPr lang="fr-FR" sz="1400" dirty="0"/>
              <a:t>, </a:t>
            </a:r>
            <a:r>
              <a:rPr lang="fr-FR" sz="1400" dirty="0" err="1"/>
              <a:t>cinèma</a:t>
            </a:r>
            <a:r>
              <a:rPr lang="fr-FR" sz="1400" dirty="0"/>
              <a:t>, </a:t>
            </a:r>
            <a:r>
              <a:rPr lang="fr-FR" sz="1400" dirty="0" err="1"/>
              <a:t>jornals</a:t>
            </a:r>
            <a:r>
              <a:rPr lang="fr-FR" sz="1400" dirty="0"/>
              <a:t>, </a:t>
            </a:r>
            <a:r>
              <a:rPr lang="fr-FR" sz="1400" dirty="0" err="1"/>
              <a:t>blògs</a:t>
            </a:r>
            <a:r>
              <a:rPr lang="fr-FR" sz="1400" dirty="0"/>
              <a:t>… se </a:t>
            </a:r>
            <a:r>
              <a:rPr lang="fr-FR" sz="1400" dirty="0" err="1"/>
              <a:t>retròba</a:t>
            </a:r>
            <a:r>
              <a:rPr lang="fr-FR" sz="1400" dirty="0"/>
              <a:t> lo </a:t>
            </a:r>
            <a:r>
              <a:rPr lang="fr-FR" sz="1400" dirty="0" err="1"/>
              <a:t>quite</a:t>
            </a:r>
            <a:r>
              <a:rPr lang="fr-FR" sz="1400" dirty="0"/>
              <a:t> occitan sus las rets </a:t>
            </a:r>
            <a:r>
              <a:rPr lang="fr-FR" sz="1400" dirty="0" err="1"/>
              <a:t>socialas</a:t>
            </a:r>
            <a:r>
              <a:rPr lang="fr-FR" sz="1400" dirty="0"/>
              <a:t> : Twitch, Discord, Mastodon, Instagram, Twitter, Snapchat, WhatsApp, Facebook.</a:t>
            </a:r>
          </a:p>
        </p:txBody>
      </p:sp>
      <p:pic>
        <p:nvPicPr>
          <p:cNvPr id="24" name="Image 23" descr="Une image contenant texte, capture d’écran, Police, graphisme&#10;&#10;Description générée automatiquement">
            <a:extLst>
              <a:ext uri="{FF2B5EF4-FFF2-40B4-BE49-F238E27FC236}">
                <a16:creationId xmlns:a16="http://schemas.microsoft.com/office/drawing/2014/main" id="{670EAEFC-C057-F480-CCBB-6F50AC084BD9}"/>
              </a:ext>
            </a:extLst>
          </p:cNvPr>
          <p:cNvPicPr>
            <a:picLocks noChangeAspect="1"/>
          </p:cNvPicPr>
          <p:nvPr/>
        </p:nvPicPr>
        <p:blipFill rotWithShape="1">
          <a:blip r:embed="rId4">
            <a:extLst>
              <a:ext uri="{28A0092B-C50C-407E-A947-70E740481C1C}">
                <a14:useLocalDpi xmlns:a14="http://schemas.microsoft.com/office/drawing/2010/main" val="0"/>
              </a:ext>
            </a:extLst>
          </a:blip>
          <a:srcRect r="531" b="65514"/>
          <a:stretch/>
        </p:blipFill>
        <p:spPr>
          <a:xfrm>
            <a:off x="3061824" y="5492395"/>
            <a:ext cx="799562" cy="425369"/>
          </a:xfrm>
          <a:prstGeom prst="rect">
            <a:avLst/>
          </a:prstGeom>
        </p:spPr>
      </p:pic>
      <p:pic>
        <p:nvPicPr>
          <p:cNvPr id="25" name="Image 24" descr="Une image contenant texte, capture d’écran, Police, graphisme&#10;&#10;Description générée automatiquement">
            <a:extLst>
              <a:ext uri="{FF2B5EF4-FFF2-40B4-BE49-F238E27FC236}">
                <a16:creationId xmlns:a16="http://schemas.microsoft.com/office/drawing/2014/main" id="{3BDBA013-E29B-D18F-CD2F-CEAC14CB4381}"/>
              </a:ext>
            </a:extLst>
          </p:cNvPr>
          <p:cNvPicPr>
            <a:picLocks noChangeAspect="1"/>
          </p:cNvPicPr>
          <p:nvPr/>
        </p:nvPicPr>
        <p:blipFill rotWithShape="1">
          <a:blip r:embed="rId4">
            <a:extLst>
              <a:ext uri="{28A0092B-C50C-407E-A947-70E740481C1C}">
                <a14:useLocalDpi xmlns:a14="http://schemas.microsoft.com/office/drawing/2010/main" val="0"/>
              </a:ext>
            </a:extLst>
          </a:blip>
          <a:srcRect r="531" b="65514"/>
          <a:stretch/>
        </p:blipFill>
        <p:spPr>
          <a:xfrm>
            <a:off x="8185419" y="5492395"/>
            <a:ext cx="799562" cy="425369"/>
          </a:xfrm>
          <a:prstGeom prst="rect">
            <a:avLst/>
          </a:prstGeom>
        </p:spPr>
      </p:pic>
      <p:pic>
        <p:nvPicPr>
          <p:cNvPr id="26" name="Graphique 25" descr="Drame contour">
            <a:extLst>
              <a:ext uri="{FF2B5EF4-FFF2-40B4-BE49-F238E27FC236}">
                <a16:creationId xmlns:a16="http://schemas.microsoft.com/office/drawing/2014/main" id="{50A2E525-A461-A6FE-017F-88F663A264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15813" y="1245914"/>
            <a:ext cx="1338773" cy="1338773"/>
          </a:xfrm>
          <a:prstGeom prst="rect">
            <a:avLst/>
          </a:prstGeom>
        </p:spPr>
      </p:pic>
    </p:spTree>
    <p:extLst>
      <p:ext uri="{BB962C8B-B14F-4D97-AF65-F5344CB8AC3E}">
        <p14:creationId xmlns:p14="http://schemas.microsoft.com/office/powerpoint/2010/main" val="416063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CA28632-AECA-4E34-8716-36C079DCEB19}"/>
              </a:ext>
            </a:extLst>
          </p:cNvPr>
          <p:cNvPicPr>
            <a:picLocks noChangeAspect="1"/>
          </p:cNvPicPr>
          <p:nvPr/>
        </p:nvPicPr>
        <p:blipFill rotWithShape="1">
          <a:blip r:embed="rId2"/>
          <a:srcRect l="21192" t="2314" r="20466" b="1879"/>
          <a:stretch/>
        </p:blipFill>
        <p:spPr>
          <a:xfrm>
            <a:off x="3566779" y="2300113"/>
            <a:ext cx="2529221" cy="2487787"/>
          </a:xfrm>
          <a:prstGeom prst="rect">
            <a:avLst/>
          </a:prstGeom>
        </p:spPr>
      </p:pic>
      <p:pic>
        <p:nvPicPr>
          <p:cNvPr id="11" name="Image 10">
            <a:extLst>
              <a:ext uri="{FF2B5EF4-FFF2-40B4-BE49-F238E27FC236}">
                <a16:creationId xmlns:a16="http://schemas.microsoft.com/office/drawing/2014/main" id="{307AC3C9-69A7-EBFD-7F38-20ABE1793CC4}"/>
              </a:ext>
            </a:extLst>
          </p:cNvPr>
          <p:cNvPicPr>
            <a:picLocks noChangeAspect="1"/>
          </p:cNvPicPr>
          <p:nvPr/>
        </p:nvPicPr>
        <p:blipFill rotWithShape="1">
          <a:blip r:embed="rId3"/>
          <a:srcRect l="18498" r="13508" b="454"/>
          <a:stretch/>
        </p:blipFill>
        <p:spPr>
          <a:xfrm>
            <a:off x="6346159" y="2311400"/>
            <a:ext cx="2529221" cy="2476500"/>
          </a:xfrm>
          <a:prstGeom prst="rect">
            <a:avLst/>
          </a:prstGeom>
        </p:spPr>
      </p:pic>
      <p:pic>
        <p:nvPicPr>
          <p:cNvPr id="13" name="Image 12">
            <a:extLst>
              <a:ext uri="{FF2B5EF4-FFF2-40B4-BE49-F238E27FC236}">
                <a16:creationId xmlns:a16="http://schemas.microsoft.com/office/drawing/2014/main" id="{1B5338BE-256B-A451-F9EF-7D466A087BDE}"/>
              </a:ext>
            </a:extLst>
          </p:cNvPr>
          <p:cNvPicPr>
            <a:picLocks noChangeAspect="1"/>
          </p:cNvPicPr>
          <p:nvPr/>
        </p:nvPicPr>
        <p:blipFill rotWithShape="1">
          <a:blip r:embed="rId4"/>
          <a:srcRect l="2220" t="2407"/>
          <a:stretch/>
        </p:blipFill>
        <p:spPr>
          <a:xfrm>
            <a:off x="787399" y="2311400"/>
            <a:ext cx="2529221" cy="2476500"/>
          </a:xfrm>
          <a:prstGeom prst="rect">
            <a:avLst/>
          </a:prstGeom>
        </p:spPr>
      </p:pic>
      <p:sp>
        <p:nvSpPr>
          <p:cNvPr id="14" name="ZoneTexte 13">
            <a:extLst>
              <a:ext uri="{FF2B5EF4-FFF2-40B4-BE49-F238E27FC236}">
                <a16:creationId xmlns:a16="http://schemas.microsoft.com/office/drawing/2014/main" id="{D601D93F-EBDE-99E1-B392-163488DAF683}"/>
              </a:ext>
            </a:extLst>
          </p:cNvPr>
          <p:cNvSpPr txBox="1"/>
          <p:nvPr/>
        </p:nvSpPr>
        <p:spPr>
          <a:xfrm>
            <a:off x="787399" y="4919177"/>
            <a:ext cx="2529221" cy="769441"/>
          </a:xfrm>
          <a:prstGeom prst="rect">
            <a:avLst/>
          </a:prstGeom>
          <a:noFill/>
        </p:spPr>
        <p:txBody>
          <a:bodyPr wrap="square" rtlCol="0">
            <a:spAutoFit/>
          </a:bodyPr>
          <a:lstStyle/>
          <a:p>
            <a:pPr algn="ctr"/>
            <a:r>
              <a:rPr lang="fr-FR" sz="2800" b="1" dirty="0" err="1">
                <a:solidFill>
                  <a:schemeClr val="bg2">
                    <a:lumMod val="10000"/>
                  </a:schemeClr>
                </a:solidFill>
              </a:rPr>
              <a:t>Parpalhon</a:t>
            </a:r>
            <a:r>
              <a:rPr lang="fr-FR" sz="2800" b="1" dirty="0">
                <a:solidFill>
                  <a:schemeClr val="bg2">
                    <a:lumMod val="10000"/>
                  </a:schemeClr>
                </a:solidFill>
              </a:rPr>
              <a:t> Blau</a:t>
            </a:r>
          </a:p>
          <a:p>
            <a:pPr algn="ctr"/>
            <a:r>
              <a:rPr lang="fr-FR" sz="1600" i="1" dirty="0">
                <a:solidFill>
                  <a:schemeClr val="bg2">
                    <a:lumMod val="10000"/>
                  </a:schemeClr>
                </a:solidFill>
                <a:effectLst/>
              </a:rPr>
              <a:t>You</a:t>
            </a:r>
            <a:r>
              <a:rPr lang="fr-FR" sz="1600" i="1" dirty="0">
                <a:solidFill>
                  <a:schemeClr val="bg2">
                    <a:lumMod val="10000"/>
                  </a:schemeClr>
                </a:solidFill>
              </a:rPr>
              <a:t>Tube, Instagram</a:t>
            </a:r>
            <a:endParaRPr lang="fr-FR" sz="1600" i="1" dirty="0">
              <a:solidFill>
                <a:schemeClr val="bg2">
                  <a:lumMod val="10000"/>
                </a:schemeClr>
              </a:solidFill>
              <a:effectLst/>
            </a:endParaRPr>
          </a:p>
        </p:txBody>
      </p:sp>
      <p:sp>
        <p:nvSpPr>
          <p:cNvPr id="15" name="ZoneTexte 14">
            <a:extLst>
              <a:ext uri="{FF2B5EF4-FFF2-40B4-BE49-F238E27FC236}">
                <a16:creationId xmlns:a16="http://schemas.microsoft.com/office/drawing/2014/main" id="{63952F75-0F0A-9D24-FC47-2A089C016547}"/>
              </a:ext>
            </a:extLst>
          </p:cNvPr>
          <p:cNvSpPr txBox="1"/>
          <p:nvPr/>
        </p:nvSpPr>
        <p:spPr>
          <a:xfrm>
            <a:off x="3566778" y="4919177"/>
            <a:ext cx="2529221" cy="769441"/>
          </a:xfrm>
          <a:prstGeom prst="rect">
            <a:avLst/>
          </a:prstGeom>
          <a:noFill/>
        </p:spPr>
        <p:txBody>
          <a:bodyPr wrap="square" rtlCol="0">
            <a:spAutoFit/>
          </a:bodyPr>
          <a:lstStyle/>
          <a:p>
            <a:pPr algn="ctr"/>
            <a:r>
              <a:rPr lang="fr-FR" sz="2800" b="1" dirty="0">
                <a:solidFill>
                  <a:schemeClr val="bg2">
                    <a:lumMod val="10000"/>
                  </a:schemeClr>
                </a:solidFill>
              </a:rPr>
              <a:t>Camp liure</a:t>
            </a:r>
          </a:p>
          <a:p>
            <a:pPr algn="ctr"/>
            <a:r>
              <a:rPr lang="fr-FR" sz="1600" i="1" dirty="0">
                <a:solidFill>
                  <a:schemeClr val="bg2">
                    <a:lumMod val="10000"/>
                  </a:schemeClr>
                </a:solidFill>
              </a:rPr>
              <a:t> Instagram</a:t>
            </a:r>
            <a:endParaRPr lang="fr-FR" sz="1600" i="1" dirty="0">
              <a:solidFill>
                <a:schemeClr val="bg2">
                  <a:lumMod val="10000"/>
                </a:schemeClr>
              </a:solidFill>
              <a:effectLst/>
            </a:endParaRPr>
          </a:p>
        </p:txBody>
      </p:sp>
      <p:sp>
        <p:nvSpPr>
          <p:cNvPr id="16" name="ZoneTexte 15">
            <a:extLst>
              <a:ext uri="{FF2B5EF4-FFF2-40B4-BE49-F238E27FC236}">
                <a16:creationId xmlns:a16="http://schemas.microsoft.com/office/drawing/2014/main" id="{98106E44-B63F-604C-DAA9-4BCCF07953E2}"/>
              </a:ext>
            </a:extLst>
          </p:cNvPr>
          <p:cNvSpPr txBox="1"/>
          <p:nvPr/>
        </p:nvSpPr>
        <p:spPr>
          <a:xfrm>
            <a:off x="6346156" y="4919177"/>
            <a:ext cx="2529223" cy="1015663"/>
          </a:xfrm>
          <a:prstGeom prst="rect">
            <a:avLst/>
          </a:prstGeom>
          <a:noFill/>
        </p:spPr>
        <p:txBody>
          <a:bodyPr wrap="square" rtlCol="0">
            <a:spAutoFit/>
          </a:bodyPr>
          <a:lstStyle/>
          <a:p>
            <a:pPr algn="ctr"/>
            <a:r>
              <a:rPr lang="fr-FR" sz="2800" b="1" dirty="0">
                <a:solidFill>
                  <a:schemeClr val="bg2">
                    <a:lumMod val="10000"/>
                  </a:schemeClr>
                </a:solidFill>
              </a:rPr>
              <a:t>Pa</a:t>
            </a:r>
            <a:r>
              <a:rPr lang="fr-FR" sz="2800" dirty="0">
                <a:effectLst/>
              </a:rPr>
              <a:t>í</a:t>
            </a:r>
            <a:r>
              <a:rPr lang="fr-FR" sz="2800" b="1" dirty="0">
                <a:solidFill>
                  <a:schemeClr val="bg2">
                    <a:lumMod val="10000"/>
                  </a:schemeClr>
                </a:solidFill>
              </a:rPr>
              <a:t>s invisible</a:t>
            </a:r>
          </a:p>
          <a:p>
            <a:pPr algn="ctr"/>
            <a:r>
              <a:rPr lang="fr-FR" sz="1600" i="1" dirty="0">
                <a:solidFill>
                  <a:schemeClr val="bg2">
                    <a:lumMod val="10000"/>
                  </a:schemeClr>
                </a:solidFill>
              </a:rPr>
              <a:t>YouTube, Instagram, Facebook</a:t>
            </a:r>
            <a:endParaRPr lang="fr-FR" sz="1600" i="1" dirty="0">
              <a:solidFill>
                <a:schemeClr val="bg2">
                  <a:lumMod val="10000"/>
                </a:schemeClr>
              </a:solidFill>
              <a:effectLst/>
            </a:endParaRPr>
          </a:p>
        </p:txBody>
      </p:sp>
      <p:sp>
        <p:nvSpPr>
          <p:cNvPr id="17" name="Rectangle 16">
            <a:extLst>
              <a:ext uri="{FF2B5EF4-FFF2-40B4-BE49-F238E27FC236}">
                <a16:creationId xmlns:a16="http://schemas.microsoft.com/office/drawing/2014/main" id="{98F1B493-3543-F00C-0178-C993B1B2C7CB}"/>
              </a:ext>
            </a:extLst>
          </p:cNvPr>
          <p:cNvSpPr/>
          <p:nvPr/>
        </p:nvSpPr>
        <p:spPr>
          <a:xfrm>
            <a:off x="0" y="6210300"/>
            <a:ext cx="12192000" cy="647700"/>
          </a:xfrm>
          <a:prstGeom prst="rect">
            <a:avLst/>
          </a:prstGeom>
          <a:gradFill flip="none" rotWithShape="1">
            <a:gsLst>
              <a:gs pos="0">
                <a:srgbClr val="FFB923"/>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46DD7D36-1CDD-7DE1-B4E8-A10FEC184CC7}"/>
              </a:ext>
            </a:extLst>
          </p:cNvPr>
          <p:cNvSpPr txBox="1"/>
          <p:nvPr/>
        </p:nvSpPr>
        <p:spPr>
          <a:xfrm>
            <a:off x="1847850" y="772393"/>
            <a:ext cx="9982200" cy="769441"/>
          </a:xfrm>
          <a:prstGeom prst="rect">
            <a:avLst/>
          </a:prstGeom>
          <a:noFill/>
        </p:spPr>
        <p:txBody>
          <a:bodyPr wrap="square" rtlCol="0">
            <a:spAutoFit/>
          </a:bodyPr>
          <a:lstStyle/>
          <a:p>
            <a:r>
              <a:rPr lang="fr-FR" sz="4400" b="1" dirty="0" err="1">
                <a:solidFill>
                  <a:schemeClr val="bg2">
                    <a:lumMod val="25000"/>
                  </a:schemeClr>
                </a:solidFill>
                <a:effectLst/>
              </a:rPr>
              <a:t>Enveja</a:t>
            </a:r>
            <a:r>
              <a:rPr lang="fr-FR" sz="4400" b="1" dirty="0">
                <a:solidFill>
                  <a:schemeClr val="bg2">
                    <a:lumMod val="25000"/>
                  </a:schemeClr>
                </a:solidFill>
                <a:effectLst/>
              </a:rPr>
              <a:t> d’</a:t>
            </a:r>
            <a:r>
              <a:rPr lang="fr-FR" sz="4400" b="1" dirty="0" err="1">
                <a:solidFill>
                  <a:schemeClr val="bg2">
                    <a:lumMod val="25000"/>
                  </a:schemeClr>
                </a:solidFill>
                <a:effectLst/>
              </a:rPr>
              <a:t>explorar</a:t>
            </a:r>
            <a:r>
              <a:rPr lang="fr-FR" sz="4400" b="1" dirty="0">
                <a:solidFill>
                  <a:schemeClr val="bg2">
                    <a:lumMod val="25000"/>
                  </a:schemeClr>
                </a:solidFill>
                <a:effectLst/>
              </a:rPr>
              <a:t> los </a:t>
            </a:r>
            <a:r>
              <a:rPr lang="fr-FR" sz="4400" b="1" dirty="0" err="1">
                <a:solidFill>
                  <a:schemeClr val="bg2">
                    <a:lumMod val="25000"/>
                  </a:schemeClr>
                </a:solidFill>
                <a:effectLst/>
              </a:rPr>
              <a:t>malhums</a:t>
            </a:r>
            <a:r>
              <a:rPr lang="fr-FR" sz="4400" b="1" dirty="0">
                <a:solidFill>
                  <a:schemeClr val="bg2">
                    <a:lumMod val="25000"/>
                  </a:schemeClr>
                </a:solidFill>
                <a:effectLst/>
              </a:rPr>
              <a:t> </a:t>
            </a:r>
            <a:r>
              <a:rPr lang="fr-FR" sz="4400" b="1" dirty="0" err="1">
                <a:solidFill>
                  <a:schemeClr val="bg2">
                    <a:lumMod val="25000"/>
                  </a:schemeClr>
                </a:solidFill>
                <a:effectLst/>
              </a:rPr>
              <a:t>socials</a:t>
            </a:r>
            <a:r>
              <a:rPr lang="fr-FR" sz="4400" b="1" dirty="0">
                <a:solidFill>
                  <a:schemeClr val="bg2">
                    <a:lumMod val="25000"/>
                  </a:schemeClr>
                </a:solidFill>
                <a:effectLst/>
              </a:rPr>
              <a:t> ?</a:t>
            </a:r>
          </a:p>
        </p:txBody>
      </p:sp>
      <p:pic>
        <p:nvPicPr>
          <p:cNvPr id="20" name="Image 19" descr="Une image contenant texte, Police, logo, Graphique&#10;&#10;Description générée automatiquement">
            <a:extLst>
              <a:ext uri="{FF2B5EF4-FFF2-40B4-BE49-F238E27FC236}">
                <a16:creationId xmlns:a16="http://schemas.microsoft.com/office/drawing/2014/main" id="{B547C638-B77D-3070-E67C-E4F2513D2E14}"/>
              </a:ext>
            </a:extLst>
          </p:cNvPr>
          <p:cNvPicPr>
            <a:picLocks noChangeAspect="1"/>
          </p:cNvPicPr>
          <p:nvPr/>
        </p:nvPicPr>
        <p:blipFill rotWithShape="1">
          <a:blip r:embed="rId5">
            <a:extLst>
              <a:ext uri="{28A0092B-C50C-407E-A947-70E740481C1C}">
                <a14:useLocalDpi xmlns:a14="http://schemas.microsoft.com/office/drawing/2010/main" val="0"/>
              </a:ext>
            </a:extLst>
          </a:blip>
          <a:srcRect l="20370" t="16667" r="19815" b="52593"/>
          <a:stretch/>
        </p:blipFill>
        <p:spPr>
          <a:xfrm>
            <a:off x="901700" y="913454"/>
            <a:ext cx="933450" cy="504508"/>
          </a:xfrm>
          <a:prstGeom prst="rect">
            <a:avLst/>
          </a:prstGeom>
        </p:spPr>
      </p:pic>
      <p:pic>
        <p:nvPicPr>
          <p:cNvPr id="22" name="Graphique 21" descr="Badge à suivre contour">
            <a:extLst>
              <a:ext uri="{FF2B5EF4-FFF2-40B4-BE49-F238E27FC236}">
                <a16:creationId xmlns:a16="http://schemas.microsoft.com/office/drawing/2014/main" id="{958BF922-3E48-EE58-0502-58CA6594A6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23676" y="2807681"/>
            <a:ext cx="1472650" cy="1472650"/>
          </a:xfrm>
          <a:prstGeom prst="rect">
            <a:avLst/>
          </a:prstGeom>
        </p:spPr>
      </p:pic>
    </p:spTree>
    <p:extLst>
      <p:ext uri="{BB962C8B-B14F-4D97-AF65-F5344CB8AC3E}">
        <p14:creationId xmlns:p14="http://schemas.microsoft.com/office/powerpoint/2010/main" val="112113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9117A5C8-CE48-CD2C-54AB-108D70A33FDE}"/>
              </a:ext>
            </a:extLst>
          </p:cNvPr>
          <p:cNvSpPr txBox="1"/>
          <p:nvPr/>
        </p:nvSpPr>
        <p:spPr>
          <a:xfrm>
            <a:off x="8835565" y="4174027"/>
            <a:ext cx="2908305" cy="2246769"/>
          </a:xfrm>
          <a:prstGeom prst="rect">
            <a:avLst/>
          </a:prstGeom>
          <a:noFill/>
        </p:spPr>
        <p:txBody>
          <a:bodyPr wrap="square">
            <a:spAutoFit/>
          </a:bodyPr>
          <a:lstStyle/>
          <a:p>
            <a:r>
              <a:rPr lang="fr-FR" sz="1600" b="1" dirty="0" err="1">
                <a:solidFill>
                  <a:schemeClr val="bg2">
                    <a:lumMod val="10000"/>
                  </a:schemeClr>
                </a:solidFill>
                <a:effectLst/>
              </a:rPr>
              <a:t>Mestièrs</a:t>
            </a:r>
            <a:r>
              <a:rPr lang="fr-FR" sz="1600" b="1" dirty="0">
                <a:solidFill>
                  <a:schemeClr val="bg2">
                    <a:lumMod val="10000"/>
                  </a:schemeClr>
                </a:solidFill>
                <a:effectLst/>
              </a:rPr>
              <a:t> de l'</a:t>
            </a:r>
            <a:r>
              <a:rPr lang="fr-FR" sz="1600" b="1" dirty="0" err="1">
                <a:solidFill>
                  <a:schemeClr val="bg2">
                    <a:lumMod val="10000"/>
                  </a:schemeClr>
                </a:solidFill>
                <a:effectLst/>
              </a:rPr>
              <a:t>animacion</a:t>
            </a:r>
            <a:r>
              <a:rPr lang="fr-FR" sz="1600" b="1" dirty="0">
                <a:solidFill>
                  <a:schemeClr val="bg2">
                    <a:lumMod val="10000"/>
                  </a:schemeClr>
                </a:solidFill>
                <a:effectLst/>
              </a:rPr>
              <a:t> &amp; de l'</a:t>
            </a:r>
            <a:r>
              <a:rPr lang="fr-FR" sz="1600" b="1" dirty="0" err="1">
                <a:solidFill>
                  <a:schemeClr val="bg2">
                    <a:lumMod val="10000"/>
                  </a:schemeClr>
                </a:solidFill>
                <a:effectLst/>
              </a:rPr>
              <a:t>accion</a:t>
            </a:r>
            <a:r>
              <a:rPr lang="fr-FR" sz="1600" b="1" dirty="0">
                <a:solidFill>
                  <a:schemeClr val="bg2">
                    <a:lumMod val="10000"/>
                  </a:schemeClr>
                </a:solidFill>
                <a:effectLst/>
              </a:rPr>
              <a:t> </a:t>
            </a:r>
            <a:r>
              <a:rPr lang="fr-FR" sz="1600" b="1" dirty="0" err="1">
                <a:solidFill>
                  <a:schemeClr val="bg2">
                    <a:lumMod val="10000"/>
                  </a:schemeClr>
                </a:solidFill>
                <a:effectLst/>
              </a:rPr>
              <a:t>sociala</a:t>
            </a:r>
            <a:endParaRPr lang="fr-FR" sz="1600" b="1" dirty="0">
              <a:solidFill>
                <a:schemeClr val="bg2">
                  <a:lumMod val="10000"/>
                </a:schemeClr>
              </a:solidFill>
              <a:effectLst/>
            </a:endParaRPr>
          </a:p>
          <a:p>
            <a:r>
              <a:rPr lang="fr-FR" sz="1200" i="1" dirty="0">
                <a:solidFill>
                  <a:schemeClr val="bg2">
                    <a:lumMod val="10000"/>
                  </a:schemeClr>
                </a:solidFill>
                <a:effectLst/>
              </a:rPr>
              <a:t>Exemples </a:t>
            </a:r>
            <a:r>
              <a:rPr lang="fr-FR" sz="1200" dirty="0">
                <a:solidFill>
                  <a:schemeClr val="bg2">
                    <a:lumMod val="10000"/>
                  </a:schemeClr>
                </a:solidFill>
                <a:effectLst/>
              </a:rPr>
              <a:t>: </a:t>
            </a:r>
          </a:p>
          <a:p>
            <a:pPr>
              <a:buFont typeface="Arial" panose="020B0604020202020204" pitchFamily="34" charset="0"/>
              <a:buChar char="•"/>
            </a:pPr>
            <a:r>
              <a:rPr lang="fr-FR" sz="1200" dirty="0">
                <a:solidFill>
                  <a:schemeClr val="bg2">
                    <a:lumMod val="10000"/>
                  </a:schemeClr>
                </a:solidFill>
                <a:effectLst/>
              </a:rPr>
              <a:t> animateur/-</a:t>
            </a:r>
            <a:r>
              <a:rPr lang="fr-FR" sz="1200" dirty="0" err="1">
                <a:solidFill>
                  <a:schemeClr val="bg2">
                    <a:lumMod val="10000"/>
                  </a:schemeClr>
                </a:solidFill>
                <a:effectLst/>
              </a:rPr>
              <a:t>trice</a:t>
            </a:r>
            <a:r>
              <a:rPr lang="fr-FR" sz="1200" dirty="0">
                <a:solidFill>
                  <a:schemeClr val="bg2">
                    <a:lumMod val="10000"/>
                  </a:schemeClr>
                </a:solidFill>
                <a:effectLst/>
              </a:rPr>
              <a:t> en accueil de loisirs (séjours de vacances, centres aérés)</a:t>
            </a:r>
          </a:p>
          <a:p>
            <a:pPr>
              <a:buFont typeface="Arial" panose="020B0604020202020204" pitchFamily="34" charset="0"/>
              <a:buChar char="•"/>
            </a:pPr>
            <a:r>
              <a:rPr lang="fr-FR" sz="1200" dirty="0">
                <a:solidFill>
                  <a:schemeClr val="bg2">
                    <a:lumMod val="10000"/>
                  </a:schemeClr>
                </a:solidFill>
                <a:effectLst/>
              </a:rPr>
              <a:t> éducateur/-</a:t>
            </a:r>
            <a:r>
              <a:rPr lang="fr-FR" sz="1200" dirty="0" err="1">
                <a:solidFill>
                  <a:schemeClr val="bg2">
                    <a:lumMod val="10000"/>
                  </a:schemeClr>
                </a:solidFill>
                <a:effectLst/>
              </a:rPr>
              <a:t>trice</a:t>
            </a:r>
            <a:endParaRPr lang="fr-FR" sz="1200" dirty="0">
              <a:solidFill>
                <a:schemeClr val="bg2">
                  <a:lumMod val="10000"/>
                </a:schemeClr>
              </a:solidFill>
              <a:effectLst/>
            </a:endParaRPr>
          </a:p>
          <a:p>
            <a:pPr>
              <a:buFont typeface="Arial" panose="020B0604020202020204" pitchFamily="34" charset="0"/>
              <a:buChar char="•"/>
            </a:pPr>
            <a:r>
              <a:rPr lang="fr-FR" sz="1200" dirty="0">
                <a:solidFill>
                  <a:schemeClr val="bg2">
                    <a:lumMod val="10000"/>
                  </a:schemeClr>
                </a:solidFill>
                <a:effectLst/>
              </a:rPr>
              <a:t> </a:t>
            </a:r>
            <a:r>
              <a:rPr lang="fr-FR" sz="1200" dirty="0" err="1">
                <a:solidFill>
                  <a:schemeClr val="bg2">
                    <a:lumMod val="10000"/>
                  </a:schemeClr>
                </a:solidFill>
                <a:effectLst/>
              </a:rPr>
              <a:t>assistant.e</a:t>
            </a:r>
            <a:r>
              <a:rPr lang="fr-FR" sz="1200" dirty="0">
                <a:solidFill>
                  <a:schemeClr val="bg2">
                    <a:lumMod val="10000"/>
                  </a:schemeClr>
                </a:solidFill>
                <a:effectLst/>
              </a:rPr>
              <a:t> </a:t>
            </a:r>
            <a:r>
              <a:rPr lang="fr-FR" sz="1200" dirty="0" err="1">
                <a:solidFill>
                  <a:schemeClr val="bg2">
                    <a:lumMod val="10000"/>
                  </a:schemeClr>
                </a:solidFill>
                <a:effectLst/>
              </a:rPr>
              <a:t>maternel.le</a:t>
            </a:r>
            <a:r>
              <a:rPr lang="fr-FR" sz="1200" dirty="0">
                <a:solidFill>
                  <a:schemeClr val="bg2">
                    <a:lumMod val="10000"/>
                  </a:schemeClr>
                </a:solidFill>
                <a:effectLst/>
              </a:rPr>
              <a:t> et puériculture</a:t>
            </a:r>
          </a:p>
          <a:p>
            <a:pPr>
              <a:buFont typeface="Arial" panose="020B0604020202020204" pitchFamily="34" charset="0"/>
              <a:buChar char="•"/>
            </a:pPr>
            <a:r>
              <a:rPr lang="fr-FR" sz="1200" dirty="0">
                <a:solidFill>
                  <a:schemeClr val="bg2">
                    <a:lumMod val="10000"/>
                  </a:schemeClr>
                </a:solidFill>
                <a:effectLst/>
              </a:rPr>
              <a:t> aide </a:t>
            </a:r>
            <a:r>
              <a:rPr lang="fr-FR" sz="1200" dirty="0" err="1">
                <a:solidFill>
                  <a:schemeClr val="bg2">
                    <a:lumMod val="10000"/>
                  </a:schemeClr>
                </a:solidFill>
                <a:effectLst/>
              </a:rPr>
              <a:t>soignant.e</a:t>
            </a:r>
            <a:endParaRPr lang="fr-FR" sz="1200" dirty="0">
              <a:solidFill>
                <a:schemeClr val="bg2">
                  <a:lumMod val="10000"/>
                </a:schemeClr>
              </a:solidFill>
              <a:effectLst/>
            </a:endParaRPr>
          </a:p>
          <a:p>
            <a:pPr>
              <a:buFont typeface="Arial" panose="020B0604020202020204" pitchFamily="34" charset="0"/>
              <a:buChar char="•"/>
            </a:pPr>
            <a:r>
              <a:rPr lang="fr-FR" sz="1200" dirty="0">
                <a:solidFill>
                  <a:schemeClr val="bg2">
                    <a:lumMod val="10000"/>
                  </a:schemeClr>
                </a:solidFill>
                <a:effectLst/>
              </a:rPr>
              <a:t> agent de développement de patrimoine oral</a:t>
            </a:r>
          </a:p>
          <a:p>
            <a:pPr>
              <a:buFont typeface="Arial" panose="020B0604020202020204" pitchFamily="34" charset="0"/>
              <a:buChar char="•"/>
            </a:pPr>
            <a:r>
              <a:rPr lang="fr-FR" sz="1200" dirty="0">
                <a:solidFill>
                  <a:schemeClr val="bg2">
                    <a:lumMod val="10000"/>
                  </a:schemeClr>
                </a:solidFill>
                <a:effectLst/>
              </a:rPr>
              <a:t> médiateur/-</a:t>
            </a:r>
            <a:r>
              <a:rPr lang="fr-FR" sz="1200" dirty="0" err="1">
                <a:solidFill>
                  <a:schemeClr val="bg2">
                    <a:lumMod val="10000"/>
                  </a:schemeClr>
                </a:solidFill>
                <a:effectLst/>
              </a:rPr>
              <a:t>trice</a:t>
            </a:r>
            <a:endParaRPr lang="fr-FR" sz="1200" dirty="0">
              <a:solidFill>
                <a:schemeClr val="bg2">
                  <a:lumMod val="10000"/>
                </a:schemeClr>
              </a:solidFill>
              <a:effectLst/>
            </a:endParaRPr>
          </a:p>
        </p:txBody>
      </p:sp>
      <p:sp>
        <p:nvSpPr>
          <p:cNvPr id="13" name="ZoneTexte 12">
            <a:extLst>
              <a:ext uri="{FF2B5EF4-FFF2-40B4-BE49-F238E27FC236}">
                <a16:creationId xmlns:a16="http://schemas.microsoft.com/office/drawing/2014/main" id="{2A15F257-341D-8698-00FB-D4415B9F2F9C}"/>
              </a:ext>
            </a:extLst>
          </p:cNvPr>
          <p:cNvSpPr txBox="1"/>
          <p:nvPr/>
        </p:nvSpPr>
        <p:spPr>
          <a:xfrm>
            <a:off x="3300613" y="4174028"/>
            <a:ext cx="2336800" cy="1323439"/>
          </a:xfrm>
          <a:prstGeom prst="rect">
            <a:avLst/>
          </a:prstGeom>
          <a:noFill/>
        </p:spPr>
        <p:txBody>
          <a:bodyPr wrap="square">
            <a:spAutoFit/>
          </a:bodyPr>
          <a:lstStyle/>
          <a:p>
            <a:r>
              <a:rPr lang="fr-FR" sz="1600" b="1" dirty="0" err="1">
                <a:solidFill>
                  <a:schemeClr val="bg2">
                    <a:lumMod val="10000"/>
                  </a:schemeClr>
                </a:solidFill>
                <a:effectLst/>
              </a:rPr>
              <a:t>Mestièrs</a:t>
            </a:r>
            <a:r>
              <a:rPr lang="fr-FR" sz="1600" b="1" dirty="0">
                <a:solidFill>
                  <a:schemeClr val="bg2">
                    <a:lumMod val="10000"/>
                  </a:schemeClr>
                </a:solidFill>
                <a:effectLst/>
              </a:rPr>
              <a:t> de la </a:t>
            </a:r>
            <a:r>
              <a:rPr lang="fr-FR" sz="1600" b="1" dirty="0" err="1">
                <a:solidFill>
                  <a:schemeClr val="bg2">
                    <a:lumMod val="10000"/>
                  </a:schemeClr>
                </a:solidFill>
                <a:effectLst/>
              </a:rPr>
              <a:t>traduccion</a:t>
            </a:r>
            <a:r>
              <a:rPr lang="fr-FR" sz="1600" b="1" dirty="0">
                <a:solidFill>
                  <a:schemeClr val="bg2">
                    <a:lumMod val="10000"/>
                  </a:schemeClr>
                </a:solidFill>
                <a:effectLst/>
              </a:rPr>
              <a:t> &amp; de la </a:t>
            </a:r>
            <a:r>
              <a:rPr lang="fr-FR" sz="1600" b="1" dirty="0" err="1">
                <a:solidFill>
                  <a:schemeClr val="bg2">
                    <a:lumMod val="10000"/>
                  </a:schemeClr>
                </a:solidFill>
                <a:effectLst/>
              </a:rPr>
              <a:t>documentacion</a:t>
            </a:r>
            <a:endParaRPr lang="fr-FR" sz="1600" b="1" dirty="0">
              <a:solidFill>
                <a:schemeClr val="bg2">
                  <a:lumMod val="10000"/>
                </a:schemeClr>
              </a:solidFill>
              <a:effectLst/>
            </a:endParaRPr>
          </a:p>
          <a:p>
            <a:r>
              <a:rPr lang="fr-FR" sz="1200" i="1" dirty="0">
                <a:solidFill>
                  <a:schemeClr val="bg2">
                    <a:lumMod val="10000"/>
                  </a:schemeClr>
                </a:solidFill>
                <a:effectLst/>
              </a:rPr>
              <a:t>Exemples </a:t>
            </a:r>
            <a:r>
              <a:rPr lang="fr-FR" sz="1200" dirty="0">
                <a:solidFill>
                  <a:schemeClr val="bg2">
                    <a:lumMod val="10000"/>
                  </a:schemeClr>
                </a:solidFill>
                <a:effectLst/>
              </a:rPr>
              <a:t>: </a:t>
            </a:r>
          </a:p>
          <a:p>
            <a:pPr algn="just">
              <a:buFont typeface="Arial" panose="020B0604020202020204" pitchFamily="34" charset="0"/>
              <a:buChar char="•"/>
            </a:pPr>
            <a:r>
              <a:rPr lang="fr-FR" sz="1200" dirty="0">
                <a:solidFill>
                  <a:schemeClr val="bg2">
                    <a:lumMod val="10000"/>
                  </a:schemeClr>
                </a:solidFill>
                <a:effectLst/>
              </a:rPr>
              <a:t> traducteur/</a:t>
            </a:r>
            <a:r>
              <a:rPr lang="fr-FR" sz="1200" dirty="0" err="1">
                <a:solidFill>
                  <a:schemeClr val="bg2">
                    <a:lumMod val="10000"/>
                  </a:schemeClr>
                </a:solidFill>
                <a:effectLst/>
              </a:rPr>
              <a:t>trice</a:t>
            </a:r>
            <a:endParaRPr lang="fr-FR" sz="1200" dirty="0">
              <a:solidFill>
                <a:schemeClr val="bg2">
                  <a:lumMod val="10000"/>
                </a:schemeClr>
              </a:solidFill>
              <a:effectLst/>
            </a:endParaRPr>
          </a:p>
          <a:p>
            <a:pPr algn="just">
              <a:buFont typeface="Arial" panose="020B0604020202020204" pitchFamily="34" charset="0"/>
              <a:buChar char="•"/>
            </a:pPr>
            <a:r>
              <a:rPr lang="fr-FR" sz="1200" dirty="0">
                <a:solidFill>
                  <a:schemeClr val="bg2">
                    <a:lumMod val="10000"/>
                  </a:schemeClr>
                </a:solidFill>
                <a:effectLst/>
              </a:rPr>
              <a:t> documentaliste</a:t>
            </a:r>
          </a:p>
          <a:p>
            <a:pPr algn="just">
              <a:buFont typeface="Arial" panose="020B0604020202020204" pitchFamily="34" charset="0"/>
              <a:buChar char="•"/>
            </a:pPr>
            <a:r>
              <a:rPr lang="fr-FR" sz="1200" dirty="0">
                <a:solidFill>
                  <a:schemeClr val="bg2">
                    <a:lumMod val="10000"/>
                  </a:schemeClr>
                </a:solidFill>
                <a:effectLst/>
              </a:rPr>
              <a:t> bibliothécaire</a:t>
            </a:r>
          </a:p>
        </p:txBody>
      </p:sp>
      <p:sp>
        <p:nvSpPr>
          <p:cNvPr id="16" name="Rectangle 15">
            <a:extLst>
              <a:ext uri="{FF2B5EF4-FFF2-40B4-BE49-F238E27FC236}">
                <a16:creationId xmlns:a16="http://schemas.microsoft.com/office/drawing/2014/main" id="{94DF594D-BFCC-9258-84FF-A8A54598BD36}"/>
              </a:ext>
            </a:extLst>
          </p:cNvPr>
          <p:cNvSpPr/>
          <p:nvPr/>
        </p:nvSpPr>
        <p:spPr>
          <a:xfrm>
            <a:off x="0" y="0"/>
            <a:ext cx="12192000" cy="1724469"/>
          </a:xfrm>
          <a:prstGeom prst="rect">
            <a:avLst/>
          </a:prstGeom>
          <a:solidFill>
            <a:srgbClr val="FFB9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DE0239CC-3991-00AC-E2D5-6D19879843DC}"/>
              </a:ext>
            </a:extLst>
          </p:cNvPr>
          <p:cNvSpPr txBox="1"/>
          <p:nvPr/>
        </p:nvSpPr>
        <p:spPr>
          <a:xfrm>
            <a:off x="-33237" y="274819"/>
            <a:ext cx="12192000" cy="1107996"/>
          </a:xfrm>
          <a:prstGeom prst="rect">
            <a:avLst/>
          </a:prstGeom>
          <a:noFill/>
        </p:spPr>
        <p:txBody>
          <a:bodyPr wrap="square" rtlCol="0">
            <a:spAutoFit/>
          </a:bodyPr>
          <a:lstStyle/>
          <a:p>
            <a:pPr algn="ctr"/>
            <a:r>
              <a:rPr lang="fr-FR" sz="6600" b="1" dirty="0">
                <a:solidFill>
                  <a:schemeClr val="bg1"/>
                </a:solidFill>
                <a:effectLst/>
              </a:rPr>
              <a:t>Una </a:t>
            </a:r>
            <a:r>
              <a:rPr lang="fr-FR" sz="6600" b="1" dirty="0" err="1">
                <a:solidFill>
                  <a:schemeClr val="bg1"/>
                </a:solidFill>
                <a:effectLst/>
              </a:rPr>
              <a:t>lenga</a:t>
            </a:r>
            <a:r>
              <a:rPr lang="fr-FR" sz="6600" b="1" dirty="0">
                <a:solidFill>
                  <a:schemeClr val="bg1"/>
                </a:solidFill>
                <a:effectLst/>
              </a:rPr>
              <a:t> que recruta</a:t>
            </a:r>
          </a:p>
        </p:txBody>
      </p:sp>
      <p:sp>
        <p:nvSpPr>
          <p:cNvPr id="5" name="ZoneTexte 4">
            <a:extLst>
              <a:ext uri="{FF2B5EF4-FFF2-40B4-BE49-F238E27FC236}">
                <a16:creationId xmlns:a16="http://schemas.microsoft.com/office/drawing/2014/main" id="{4C0E399F-A263-28B2-A49A-C24171D180EB}"/>
              </a:ext>
            </a:extLst>
          </p:cNvPr>
          <p:cNvSpPr txBox="1"/>
          <p:nvPr/>
        </p:nvSpPr>
        <p:spPr>
          <a:xfrm>
            <a:off x="529771" y="1905403"/>
            <a:ext cx="11099220" cy="1938992"/>
          </a:xfrm>
          <a:prstGeom prst="rect">
            <a:avLst/>
          </a:prstGeom>
          <a:noFill/>
        </p:spPr>
        <p:txBody>
          <a:bodyPr wrap="square">
            <a:spAutoFit/>
          </a:bodyPr>
          <a:lstStyle/>
          <a:p>
            <a:r>
              <a:rPr lang="fr-FR" b="1" dirty="0">
                <a:effectLst/>
              </a:rPr>
              <a:t>​En France, de nombreuses universités proposent des cursus de langue régionale. L’occitan est étudié à Aix, Bordeaux, Clermont-Ferrand, Montpellier, Nice, Paris, Pau, Toulouse.</a:t>
            </a:r>
          </a:p>
          <a:p>
            <a:endParaRPr lang="fr-FR" sz="900" b="1" dirty="0"/>
          </a:p>
          <a:p>
            <a:r>
              <a:rPr lang="fr-FR" b="1" dirty="0">
                <a:effectLst/>
              </a:rPr>
              <a:t>Chaque année, des dizaines de </a:t>
            </a:r>
            <a:r>
              <a:rPr lang="fr-FR" b="1" dirty="0" err="1">
                <a:effectLst/>
              </a:rPr>
              <a:t>diplômé.e.s</a:t>
            </a:r>
            <a:r>
              <a:rPr lang="fr-FR" b="1" dirty="0">
                <a:effectLst/>
              </a:rPr>
              <a:t> décrochent leur premier emploi dans une entreprise, une structure publique ou une association grâce à leurs compétences en langue</a:t>
            </a:r>
            <a:br>
              <a:rPr lang="fr-FR" b="1" dirty="0">
                <a:effectLst/>
              </a:rPr>
            </a:br>
            <a:r>
              <a:rPr lang="fr-FR" b="1" dirty="0">
                <a:effectLst/>
              </a:rPr>
              <a:t>occitane.</a:t>
            </a:r>
          </a:p>
          <a:p>
            <a:endParaRPr lang="fr-FR" b="1" dirty="0">
              <a:effectLst/>
            </a:endParaRPr>
          </a:p>
        </p:txBody>
      </p:sp>
      <p:sp>
        <p:nvSpPr>
          <p:cNvPr id="18" name="Rectangle 17">
            <a:extLst>
              <a:ext uri="{FF2B5EF4-FFF2-40B4-BE49-F238E27FC236}">
                <a16:creationId xmlns:a16="http://schemas.microsoft.com/office/drawing/2014/main" id="{7A40425A-95F4-B0F7-A41F-979C7ACC1B92}"/>
              </a:ext>
            </a:extLst>
          </p:cNvPr>
          <p:cNvSpPr/>
          <p:nvPr/>
        </p:nvSpPr>
        <p:spPr>
          <a:xfrm>
            <a:off x="685800" y="3937000"/>
            <a:ext cx="216000" cy="215900"/>
          </a:xfrm>
          <a:prstGeom prst="rect">
            <a:avLst/>
          </a:prstGeom>
          <a:solidFill>
            <a:srgbClr val="FFB9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D6D5FDCE-E02C-4B5A-DA68-99F56DD61F65}"/>
              </a:ext>
            </a:extLst>
          </p:cNvPr>
          <p:cNvSpPr txBox="1"/>
          <p:nvPr/>
        </p:nvSpPr>
        <p:spPr>
          <a:xfrm>
            <a:off x="613230" y="4174028"/>
            <a:ext cx="2536370" cy="1877437"/>
          </a:xfrm>
          <a:prstGeom prst="rect">
            <a:avLst/>
          </a:prstGeom>
          <a:noFill/>
        </p:spPr>
        <p:txBody>
          <a:bodyPr wrap="square">
            <a:spAutoFit/>
          </a:bodyPr>
          <a:lstStyle/>
          <a:p>
            <a:r>
              <a:rPr lang="fr-FR" sz="1600" b="1" dirty="0" err="1">
                <a:solidFill>
                  <a:schemeClr val="bg2">
                    <a:lumMod val="10000"/>
                  </a:schemeClr>
                </a:solidFill>
                <a:effectLst/>
              </a:rPr>
              <a:t>Mestièrs</a:t>
            </a:r>
            <a:r>
              <a:rPr lang="fr-FR" sz="1600" b="1" dirty="0">
                <a:solidFill>
                  <a:schemeClr val="bg2">
                    <a:lumMod val="10000"/>
                  </a:schemeClr>
                </a:solidFill>
                <a:effectLst/>
              </a:rPr>
              <a:t> de l'</a:t>
            </a:r>
            <a:r>
              <a:rPr lang="fr-FR" sz="1600" b="1" dirty="0" err="1">
                <a:solidFill>
                  <a:schemeClr val="bg2">
                    <a:lumMod val="10000"/>
                  </a:schemeClr>
                </a:solidFill>
                <a:effectLst/>
              </a:rPr>
              <a:t>ensenhament</a:t>
            </a:r>
            <a:r>
              <a:rPr lang="fr-FR" sz="1600" b="1" dirty="0">
                <a:solidFill>
                  <a:schemeClr val="bg2">
                    <a:lumMod val="10000"/>
                  </a:schemeClr>
                </a:solidFill>
                <a:effectLst/>
              </a:rPr>
              <a:t> &amp; de la </a:t>
            </a:r>
            <a:r>
              <a:rPr lang="fr-FR" sz="1600" b="1" dirty="0" err="1">
                <a:solidFill>
                  <a:schemeClr val="bg2">
                    <a:lumMod val="10000"/>
                  </a:schemeClr>
                </a:solidFill>
                <a:effectLst/>
              </a:rPr>
              <a:t>formacion</a:t>
            </a:r>
            <a:endParaRPr lang="fr-FR" sz="1600" b="1" dirty="0">
              <a:solidFill>
                <a:schemeClr val="bg2">
                  <a:lumMod val="10000"/>
                </a:schemeClr>
              </a:solidFill>
              <a:effectLst/>
            </a:endParaRPr>
          </a:p>
          <a:p>
            <a:r>
              <a:rPr lang="fr-FR" sz="1200" i="1" dirty="0">
                <a:solidFill>
                  <a:schemeClr val="bg2">
                    <a:lumMod val="10000"/>
                  </a:schemeClr>
                </a:solidFill>
                <a:effectLst/>
              </a:rPr>
              <a:t>Exemples </a:t>
            </a:r>
            <a:r>
              <a:rPr lang="fr-FR" sz="1200" dirty="0">
                <a:solidFill>
                  <a:schemeClr val="bg2">
                    <a:lumMod val="10000"/>
                  </a:schemeClr>
                </a:solidFill>
                <a:effectLst/>
              </a:rPr>
              <a:t>: </a:t>
            </a:r>
          </a:p>
          <a:p>
            <a:pPr algn="just">
              <a:buFont typeface="Arial" panose="020B0604020202020204" pitchFamily="34" charset="0"/>
              <a:buChar char="•"/>
            </a:pPr>
            <a:r>
              <a:rPr lang="fr-FR" sz="1200" dirty="0">
                <a:solidFill>
                  <a:schemeClr val="bg2">
                    <a:lumMod val="10000"/>
                  </a:schemeClr>
                </a:solidFill>
                <a:effectLst/>
              </a:rPr>
              <a:t> </a:t>
            </a:r>
            <a:r>
              <a:rPr lang="fr-FR" sz="1200" dirty="0" err="1">
                <a:solidFill>
                  <a:schemeClr val="bg2">
                    <a:lumMod val="10000"/>
                  </a:schemeClr>
                </a:solidFill>
                <a:effectLst/>
              </a:rPr>
              <a:t>professeur.e</a:t>
            </a:r>
            <a:r>
              <a:rPr lang="fr-FR" sz="1200" dirty="0">
                <a:solidFill>
                  <a:schemeClr val="bg2">
                    <a:lumMod val="10000"/>
                  </a:schemeClr>
                </a:solidFill>
                <a:effectLst/>
              </a:rPr>
              <a:t> des écoles bilingues</a:t>
            </a:r>
          </a:p>
          <a:p>
            <a:pPr algn="just">
              <a:buFont typeface="Arial" panose="020B0604020202020204" pitchFamily="34" charset="0"/>
              <a:buChar char="•"/>
            </a:pPr>
            <a:r>
              <a:rPr lang="fr-FR" sz="1200" dirty="0">
                <a:solidFill>
                  <a:schemeClr val="bg2">
                    <a:lumMod val="10000"/>
                  </a:schemeClr>
                </a:solidFill>
              </a:rPr>
              <a:t> </a:t>
            </a:r>
            <a:r>
              <a:rPr lang="fr-FR" sz="1200" dirty="0" err="1">
                <a:solidFill>
                  <a:schemeClr val="bg2">
                    <a:lumMod val="10000"/>
                  </a:schemeClr>
                </a:solidFill>
              </a:rPr>
              <a:t>r</a:t>
            </a:r>
            <a:r>
              <a:rPr lang="fr-FR" sz="1200" dirty="0" err="1">
                <a:solidFill>
                  <a:schemeClr val="bg2">
                    <a:lumMod val="10000"/>
                  </a:schemeClr>
                </a:solidFill>
                <a:effectLst/>
              </a:rPr>
              <a:t>egent.a</a:t>
            </a:r>
            <a:r>
              <a:rPr lang="fr-FR" sz="1200" dirty="0">
                <a:solidFill>
                  <a:schemeClr val="bg2">
                    <a:lumMod val="10000"/>
                  </a:schemeClr>
                </a:solidFill>
                <a:effectLst/>
              </a:rPr>
              <a:t> en calandreta</a:t>
            </a:r>
          </a:p>
          <a:p>
            <a:pPr algn="just">
              <a:buFont typeface="Arial" panose="020B0604020202020204" pitchFamily="34" charset="0"/>
              <a:buChar char="•"/>
            </a:pPr>
            <a:r>
              <a:rPr lang="fr-FR" sz="1200" dirty="0">
                <a:solidFill>
                  <a:schemeClr val="bg2">
                    <a:lumMod val="10000"/>
                  </a:schemeClr>
                </a:solidFill>
                <a:effectLst/>
              </a:rPr>
              <a:t> </a:t>
            </a:r>
            <a:r>
              <a:rPr lang="fr-FR" sz="1200" dirty="0" err="1">
                <a:solidFill>
                  <a:schemeClr val="bg2">
                    <a:lumMod val="10000"/>
                  </a:schemeClr>
                </a:solidFill>
                <a:effectLst/>
              </a:rPr>
              <a:t>professeur.e</a:t>
            </a:r>
            <a:r>
              <a:rPr lang="fr-FR" sz="1200" dirty="0">
                <a:solidFill>
                  <a:schemeClr val="bg2">
                    <a:lumMod val="10000"/>
                  </a:schemeClr>
                </a:solidFill>
                <a:effectLst/>
              </a:rPr>
              <a:t> en collège ou en lycée</a:t>
            </a:r>
          </a:p>
          <a:p>
            <a:pPr algn="just">
              <a:buFont typeface="Arial" panose="020B0604020202020204" pitchFamily="34" charset="0"/>
              <a:buChar char="•"/>
            </a:pPr>
            <a:r>
              <a:rPr lang="fr-FR" sz="1200" dirty="0">
                <a:solidFill>
                  <a:schemeClr val="bg2">
                    <a:lumMod val="10000"/>
                  </a:schemeClr>
                </a:solidFill>
                <a:effectLst/>
              </a:rPr>
              <a:t> formateur/-</a:t>
            </a:r>
            <a:r>
              <a:rPr lang="fr-FR" sz="1200" dirty="0" err="1">
                <a:solidFill>
                  <a:schemeClr val="bg2">
                    <a:lumMod val="10000"/>
                  </a:schemeClr>
                </a:solidFill>
                <a:effectLst/>
              </a:rPr>
              <a:t>trice</a:t>
            </a:r>
            <a:r>
              <a:rPr lang="fr-FR" sz="1200" dirty="0">
                <a:solidFill>
                  <a:schemeClr val="bg2">
                    <a:lumMod val="10000"/>
                  </a:schemeClr>
                </a:solidFill>
                <a:effectLst/>
              </a:rPr>
              <a:t> pour adultes</a:t>
            </a:r>
          </a:p>
          <a:p>
            <a:pPr algn="just">
              <a:buFont typeface="Arial" panose="020B0604020202020204" pitchFamily="34" charset="0"/>
              <a:buChar char="•"/>
            </a:pPr>
            <a:r>
              <a:rPr lang="fr-FR" sz="1200" dirty="0">
                <a:solidFill>
                  <a:schemeClr val="bg2">
                    <a:lumMod val="10000"/>
                  </a:schemeClr>
                </a:solidFill>
                <a:effectLst/>
              </a:rPr>
              <a:t> chercheur/-</a:t>
            </a:r>
            <a:r>
              <a:rPr lang="fr-FR" sz="1200" dirty="0" err="1">
                <a:solidFill>
                  <a:schemeClr val="bg2">
                    <a:lumMod val="10000"/>
                  </a:schemeClr>
                </a:solidFill>
                <a:effectLst/>
              </a:rPr>
              <a:t>euse</a:t>
            </a:r>
            <a:endParaRPr lang="fr-FR" sz="1200" dirty="0">
              <a:solidFill>
                <a:schemeClr val="bg2">
                  <a:lumMod val="10000"/>
                </a:schemeClr>
              </a:solidFill>
              <a:effectLst/>
            </a:endParaRPr>
          </a:p>
          <a:p>
            <a:pPr algn="just">
              <a:buFont typeface="Arial" panose="020B0604020202020204" pitchFamily="34" charset="0"/>
              <a:buChar char="•"/>
            </a:pPr>
            <a:r>
              <a:rPr lang="fr-FR" sz="1200" dirty="0">
                <a:solidFill>
                  <a:schemeClr val="bg2">
                    <a:lumMod val="10000"/>
                  </a:schemeClr>
                </a:solidFill>
                <a:effectLst/>
              </a:rPr>
              <a:t> éducateur/-</a:t>
            </a:r>
            <a:r>
              <a:rPr lang="fr-FR" sz="1200" dirty="0" err="1">
                <a:solidFill>
                  <a:schemeClr val="bg2">
                    <a:lumMod val="10000"/>
                  </a:schemeClr>
                </a:solidFill>
                <a:effectLst/>
              </a:rPr>
              <a:t>trice</a:t>
            </a:r>
            <a:endParaRPr lang="fr-FR" sz="1200" dirty="0">
              <a:solidFill>
                <a:schemeClr val="bg2">
                  <a:lumMod val="10000"/>
                </a:schemeClr>
              </a:solidFill>
              <a:effectLst/>
            </a:endParaRPr>
          </a:p>
        </p:txBody>
      </p:sp>
      <p:sp>
        <p:nvSpPr>
          <p:cNvPr id="19" name="Rectangle 18">
            <a:extLst>
              <a:ext uri="{FF2B5EF4-FFF2-40B4-BE49-F238E27FC236}">
                <a16:creationId xmlns:a16="http://schemas.microsoft.com/office/drawing/2014/main" id="{D9A77513-5622-17C0-4F17-B44E344F512D}"/>
              </a:ext>
            </a:extLst>
          </p:cNvPr>
          <p:cNvSpPr/>
          <p:nvPr/>
        </p:nvSpPr>
        <p:spPr>
          <a:xfrm>
            <a:off x="3386315" y="3937000"/>
            <a:ext cx="216000" cy="215900"/>
          </a:xfrm>
          <a:prstGeom prst="rect">
            <a:avLst/>
          </a:prstGeom>
          <a:solidFill>
            <a:srgbClr val="FFB9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190AD2F1-28D0-68DF-32F3-0AC93857F87F}"/>
              </a:ext>
            </a:extLst>
          </p:cNvPr>
          <p:cNvSpPr txBox="1"/>
          <p:nvPr/>
        </p:nvSpPr>
        <p:spPr>
          <a:xfrm>
            <a:off x="6096000" y="4174027"/>
            <a:ext cx="2336800" cy="1877437"/>
          </a:xfrm>
          <a:prstGeom prst="rect">
            <a:avLst/>
          </a:prstGeom>
          <a:noFill/>
        </p:spPr>
        <p:txBody>
          <a:bodyPr wrap="square">
            <a:spAutoFit/>
          </a:bodyPr>
          <a:lstStyle/>
          <a:p>
            <a:r>
              <a:rPr lang="fr-FR" sz="1600" b="1" dirty="0" err="1">
                <a:solidFill>
                  <a:schemeClr val="bg2">
                    <a:lumMod val="10000"/>
                  </a:schemeClr>
                </a:solidFill>
                <a:effectLst/>
              </a:rPr>
              <a:t>Mestièrs</a:t>
            </a:r>
            <a:r>
              <a:rPr lang="fr-FR" sz="1600" b="1" dirty="0">
                <a:solidFill>
                  <a:schemeClr val="bg2">
                    <a:lumMod val="10000"/>
                  </a:schemeClr>
                </a:solidFill>
                <a:effectLst/>
              </a:rPr>
              <a:t> de la </a:t>
            </a:r>
            <a:r>
              <a:rPr lang="fr-FR" sz="1600" b="1" dirty="0" err="1">
                <a:solidFill>
                  <a:schemeClr val="bg2">
                    <a:lumMod val="10000"/>
                  </a:schemeClr>
                </a:solidFill>
                <a:effectLst/>
              </a:rPr>
              <a:t>comunicacion</a:t>
            </a:r>
            <a:endParaRPr lang="fr-FR" sz="1600" b="1" dirty="0">
              <a:solidFill>
                <a:schemeClr val="bg2">
                  <a:lumMod val="10000"/>
                </a:schemeClr>
              </a:solidFill>
              <a:effectLst/>
            </a:endParaRPr>
          </a:p>
          <a:p>
            <a:r>
              <a:rPr lang="fr-FR" sz="1200" i="1" dirty="0">
                <a:solidFill>
                  <a:schemeClr val="bg2">
                    <a:lumMod val="10000"/>
                  </a:schemeClr>
                </a:solidFill>
                <a:effectLst/>
              </a:rPr>
              <a:t>Exemples </a:t>
            </a:r>
            <a:r>
              <a:rPr lang="fr-FR" sz="1200" dirty="0">
                <a:solidFill>
                  <a:schemeClr val="bg2">
                    <a:lumMod val="10000"/>
                  </a:schemeClr>
                </a:solidFill>
                <a:effectLst/>
              </a:rPr>
              <a:t>: </a:t>
            </a:r>
          </a:p>
          <a:p>
            <a:pPr>
              <a:buFont typeface="Arial" panose="020B0604020202020204" pitchFamily="34" charset="0"/>
              <a:buChar char="•"/>
            </a:pPr>
            <a:r>
              <a:rPr lang="fr-FR" sz="1200" dirty="0">
                <a:solidFill>
                  <a:schemeClr val="bg2">
                    <a:lumMod val="10000"/>
                  </a:schemeClr>
                </a:solidFill>
                <a:effectLst/>
              </a:rPr>
              <a:t> journaliste (presse écrite, radio, télévision)</a:t>
            </a:r>
          </a:p>
          <a:p>
            <a:pPr>
              <a:buFont typeface="Arial" panose="020B0604020202020204" pitchFamily="34" charset="0"/>
              <a:buChar char="•"/>
            </a:pPr>
            <a:r>
              <a:rPr lang="fr-FR" sz="1200" dirty="0">
                <a:solidFill>
                  <a:schemeClr val="bg2">
                    <a:lumMod val="10000"/>
                  </a:schemeClr>
                </a:solidFill>
                <a:effectLst/>
              </a:rPr>
              <a:t> </a:t>
            </a:r>
            <a:r>
              <a:rPr lang="fr-FR" sz="1200" dirty="0" err="1">
                <a:solidFill>
                  <a:schemeClr val="bg2">
                    <a:lumMod val="10000"/>
                  </a:schemeClr>
                </a:solidFill>
                <a:effectLst/>
              </a:rPr>
              <a:t>community</a:t>
            </a:r>
            <a:r>
              <a:rPr lang="fr-FR" sz="1200" dirty="0">
                <a:solidFill>
                  <a:schemeClr val="bg2">
                    <a:lumMod val="10000"/>
                  </a:schemeClr>
                </a:solidFill>
                <a:effectLst/>
              </a:rPr>
              <a:t> manager</a:t>
            </a:r>
          </a:p>
          <a:p>
            <a:pPr>
              <a:buFont typeface="Arial" panose="020B0604020202020204" pitchFamily="34" charset="0"/>
              <a:buChar char="•"/>
            </a:pPr>
            <a:r>
              <a:rPr lang="fr-FR" sz="1200" dirty="0">
                <a:solidFill>
                  <a:schemeClr val="bg2">
                    <a:lumMod val="10000"/>
                  </a:schemeClr>
                </a:solidFill>
                <a:effectLst/>
              </a:rPr>
              <a:t> designer/-</a:t>
            </a:r>
            <a:r>
              <a:rPr lang="fr-FR" sz="1200" dirty="0" err="1">
                <a:solidFill>
                  <a:schemeClr val="bg2">
                    <a:lumMod val="10000"/>
                  </a:schemeClr>
                </a:solidFill>
                <a:effectLst/>
              </a:rPr>
              <a:t>euse</a:t>
            </a:r>
            <a:r>
              <a:rPr lang="fr-FR" sz="1200" dirty="0">
                <a:solidFill>
                  <a:schemeClr val="bg2">
                    <a:lumMod val="10000"/>
                  </a:schemeClr>
                </a:solidFill>
                <a:effectLst/>
              </a:rPr>
              <a:t> graphiste</a:t>
            </a:r>
          </a:p>
          <a:p>
            <a:pPr>
              <a:buFont typeface="Arial" panose="020B0604020202020204" pitchFamily="34" charset="0"/>
              <a:buChar char="•"/>
            </a:pPr>
            <a:r>
              <a:rPr lang="fr-FR" sz="1200" dirty="0">
                <a:solidFill>
                  <a:schemeClr val="bg2">
                    <a:lumMod val="10000"/>
                  </a:schemeClr>
                </a:solidFill>
                <a:effectLst/>
              </a:rPr>
              <a:t> rédacteur/-</a:t>
            </a:r>
            <a:r>
              <a:rPr lang="fr-FR" sz="1200" dirty="0" err="1">
                <a:solidFill>
                  <a:schemeClr val="bg2">
                    <a:lumMod val="10000"/>
                  </a:schemeClr>
                </a:solidFill>
                <a:effectLst/>
              </a:rPr>
              <a:t>trice</a:t>
            </a:r>
            <a:r>
              <a:rPr lang="fr-FR" sz="1200" dirty="0">
                <a:solidFill>
                  <a:schemeClr val="bg2">
                    <a:lumMod val="10000"/>
                  </a:schemeClr>
                </a:solidFill>
                <a:effectLst/>
              </a:rPr>
              <a:t> web</a:t>
            </a:r>
          </a:p>
          <a:p>
            <a:pPr>
              <a:buFont typeface="Arial" panose="020B0604020202020204" pitchFamily="34" charset="0"/>
              <a:buChar char="•"/>
            </a:pPr>
            <a:r>
              <a:rPr lang="fr-FR" sz="1200" dirty="0">
                <a:solidFill>
                  <a:schemeClr val="bg2">
                    <a:lumMod val="10000"/>
                  </a:schemeClr>
                </a:solidFill>
                <a:effectLst/>
              </a:rPr>
              <a:t> </a:t>
            </a:r>
            <a:r>
              <a:rPr lang="fr-FR" sz="1200" dirty="0" err="1">
                <a:solidFill>
                  <a:schemeClr val="bg2">
                    <a:lumMod val="10000"/>
                  </a:schemeClr>
                </a:solidFill>
                <a:effectLst/>
              </a:rPr>
              <a:t>chargé.e</a:t>
            </a:r>
            <a:r>
              <a:rPr lang="fr-FR" sz="1200" dirty="0">
                <a:solidFill>
                  <a:schemeClr val="bg2">
                    <a:lumMod val="10000"/>
                  </a:schemeClr>
                </a:solidFill>
                <a:effectLst/>
              </a:rPr>
              <a:t> de communication</a:t>
            </a:r>
          </a:p>
        </p:txBody>
      </p:sp>
      <p:sp>
        <p:nvSpPr>
          <p:cNvPr id="21" name="Rectangle 20">
            <a:extLst>
              <a:ext uri="{FF2B5EF4-FFF2-40B4-BE49-F238E27FC236}">
                <a16:creationId xmlns:a16="http://schemas.microsoft.com/office/drawing/2014/main" id="{9FF759B0-8ED4-21DA-8D4C-22E7A48E8C86}"/>
              </a:ext>
            </a:extLst>
          </p:cNvPr>
          <p:cNvSpPr/>
          <p:nvPr/>
        </p:nvSpPr>
        <p:spPr>
          <a:xfrm>
            <a:off x="6187570" y="3937000"/>
            <a:ext cx="216000" cy="215900"/>
          </a:xfrm>
          <a:prstGeom prst="rect">
            <a:avLst/>
          </a:prstGeom>
          <a:solidFill>
            <a:srgbClr val="FFB9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6FCD8E6C-6D40-82DB-5B45-86CDF3332626}"/>
              </a:ext>
            </a:extLst>
          </p:cNvPr>
          <p:cNvSpPr/>
          <p:nvPr/>
        </p:nvSpPr>
        <p:spPr>
          <a:xfrm>
            <a:off x="8915395" y="3937000"/>
            <a:ext cx="216000" cy="215900"/>
          </a:xfrm>
          <a:prstGeom prst="rect">
            <a:avLst/>
          </a:prstGeom>
          <a:solidFill>
            <a:srgbClr val="FFB9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descr="Une image contenant texte, Police, logo, Graphique&#10;&#10;Description générée automatiquement">
            <a:extLst>
              <a:ext uri="{FF2B5EF4-FFF2-40B4-BE49-F238E27FC236}">
                <a16:creationId xmlns:a16="http://schemas.microsoft.com/office/drawing/2014/main" id="{0F47D4CF-F6E9-E2B1-807B-6CF87F7C8208}"/>
              </a:ext>
            </a:extLst>
          </p:cNvPr>
          <p:cNvPicPr>
            <a:picLocks noChangeAspect="1"/>
          </p:cNvPicPr>
          <p:nvPr/>
        </p:nvPicPr>
        <p:blipFill rotWithShape="1">
          <a:blip r:embed="rId2">
            <a:extLst>
              <a:ext uri="{28A0092B-C50C-407E-A947-70E740481C1C}">
                <a14:useLocalDpi xmlns:a14="http://schemas.microsoft.com/office/drawing/2010/main" val="0"/>
              </a:ext>
            </a:extLst>
          </a:blip>
          <a:srcRect l="20370" t="16667" r="19815" b="52593"/>
          <a:stretch/>
        </p:blipFill>
        <p:spPr>
          <a:xfrm>
            <a:off x="11112500" y="6223000"/>
            <a:ext cx="848891" cy="458805"/>
          </a:xfrm>
          <a:prstGeom prst="rect">
            <a:avLst/>
          </a:prstGeom>
        </p:spPr>
      </p:pic>
    </p:spTree>
    <p:extLst>
      <p:ext uri="{BB962C8B-B14F-4D97-AF65-F5344CB8AC3E}">
        <p14:creationId xmlns:p14="http://schemas.microsoft.com/office/powerpoint/2010/main" val="400220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227EAD-92ED-12E8-1DB9-FD0E35306446}"/>
              </a:ext>
            </a:extLst>
          </p:cNvPr>
          <p:cNvSpPr/>
          <p:nvPr/>
        </p:nvSpPr>
        <p:spPr>
          <a:xfrm>
            <a:off x="0" y="0"/>
            <a:ext cx="12192000" cy="1724469"/>
          </a:xfrm>
          <a:prstGeom prst="rect">
            <a:avLst/>
          </a:prstGeom>
          <a:solidFill>
            <a:srgbClr val="FFB9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A649C45-A297-0A7A-7A05-3BED99B40056}"/>
              </a:ext>
            </a:extLst>
          </p:cNvPr>
          <p:cNvSpPr txBox="1"/>
          <p:nvPr/>
        </p:nvSpPr>
        <p:spPr>
          <a:xfrm>
            <a:off x="-33237" y="274819"/>
            <a:ext cx="12192000" cy="1107996"/>
          </a:xfrm>
          <a:prstGeom prst="rect">
            <a:avLst/>
          </a:prstGeom>
          <a:noFill/>
        </p:spPr>
        <p:txBody>
          <a:bodyPr wrap="square" rtlCol="0">
            <a:spAutoFit/>
          </a:bodyPr>
          <a:lstStyle/>
          <a:p>
            <a:pPr algn="ctr"/>
            <a:r>
              <a:rPr lang="fr-FR" sz="6600" b="1" dirty="0">
                <a:solidFill>
                  <a:schemeClr val="bg1"/>
                </a:solidFill>
                <a:effectLst/>
              </a:rPr>
              <a:t>Les besoins en </a:t>
            </a:r>
            <a:r>
              <a:rPr lang="fr-FR" sz="6600" b="1" dirty="0" err="1">
                <a:solidFill>
                  <a:schemeClr val="bg1"/>
                </a:solidFill>
                <a:effectLst/>
              </a:rPr>
              <a:t>enseignant.e.s</a:t>
            </a:r>
            <a:endParaRPr lang="fr-FR" sz="6600" b="1" dirty="0">
              <a:solidFill>
                <a:schemeClr val="bg1"/>
              </a:solidFill>
              <a:effectLst/>
            </a:endParaRPr>
          </a:p>
        </p:txBody>
      </p:sp>
      <p:sp>
        <p:nvSpPr>
          <p:cNvPr id="7" name="Rectangle 6">
            <a:extLst>
              <a:ext uri="{FF2B5EF4-FFF2-40B4-BE49-F238E27FC236}">
                <a16:creationId xmlns:a16="http://schemas.microsoft.com/office/drawing/2014/main" id="{EBC61153-3E61-D804-31E3-1107065EA382}"/>
              </a:ext>
            </a:extLst>
          </p:cNvPr>
          <p:cNvSpPr/>
          <p:nvPr/>
        </p:nvSpPr>
        <p:spPr>
          <a:xfrm>
            <a:off x="4356100" y="2082800"/>
            <a:ext cx="3467100" cy="2638376"/>
          </a:xfrm>
          <a:prstGeom prst="rect">
            <a:avLst/>
          </a:prstGeom>
          <a:solidFill>
            <a:srgbClr val="FFF1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66F732CE-58A8-FDA1-93A8-6C152FFA05E6}"/>
              </a:ext>
            </a:extLst>
          </p:cNvPr>
          <p:cNvSpPr txBox="1"/>
          <p:nvPr/>
        </p:nvSpPr>
        <p:spPr>
          <a:xfrm>
            <a:off x="519701" y="2444177"/>
            <a:ext cx="3555093" cy="1169551"/>
          </a:xfrm>
          <a:prstGeom prst="rect">
            <a:avLst/>
          </a:prstGeom>
          <a:noFill/>
        </p:spPr>
        <p:txBody>
          <a:bodyPr wrap="square">
            <a:spAutoFit/>
          </a:bodyPr>
          <a:lstStyle/>
          <a:p>
            <a:r>
              <a:rPr lang="fr-FR" sz="1400" b="1" dirty="0">
                <a:effectLst/>
              </a:rPr>
              <a:t>Chaque année, des dizaines de </a:t>
            </a:r>
            <a:r>
              <a:rPr lang="fr-FR" sz="1400" b="1" dirty="0" err="1">
                <a:effectLst/>
              </a:rPr>
              <a:t>professeur.e.s</a:t>
            </a:r>
            <a:r>
              <a:rPr lang="fr-FR" sz="1400" b="1" dirty="0">
                <a:effectLst/>
              </a:rPr>
              <a:t> sont </a:t>
            </a:r>
            <a:r>
              <a:rPr lang="fr-FR" sz="1400" b="1" dirty="0" err="1">
                <a:effectLst/>
              </a:rPr>
              <a:t>recruté.e.s</a:t>
            </a:r>
            <a:r>
              <a:rPr lang="fr-FR" sz="1400" b="1" dirty="0">
                <a:effectLst/>
              </a:rPr>
              <a:t> pour enseigner en occitan.</a:t>
            </a:r>
          </a:p>
          <a:p>
            <a:r>
              <a:rPr lang="fr-FR" sz="1400" b="1" dirty="0">
                <a:effectLst/>
              </a:rPr>
              <a:t>L'Etat et les Régions s'engagent pour encourager la transmission de langue.</a:t>
            </a:r>
          </a:p>
          <a:p>
            <a:endParaRPr lang="fr-FR" sz="1400" b="1" dirty="0">
              <a:effectLst/>
            </a:endParaRPr>
          </a:p>
        </p:txBody>
      </p:sp>
      <p:sp>
        <p:nvSpPr>
          <p:cNvPr id="33" name="Rectangle 32">
            <a:extLst>
              <a:ext uri="{FF2B5EF4-FFF2-40B4-BE49-F238E27FC236}">
                <a16:creationId xmlns:a16="http://schemas.microsoft.com/office/drawing/2014/main" id="{C5F3CAA5-B0D1-3024-6101-4F748D7AC1FF}"/>
              </a:ext>
            </a:extLst>
          </p:cNvPr>
          <p:cNvSpPr/>
          <p:nvPr/>
        </p:nvSpPr>
        <p:spPr>
          <a:xfrm>
            <a:off x="4356100" y="4886860"/>
            <a:ext cx="3467100" cy="1585059"/>
          </a:xfrm>
          <a:prstGeom prst="rect">
            <a:avLst/>
          </a:prstGeom>
          <a:solidFill>
            <a:srgbClr val="FFF1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A09A625B-E97A-F6E1-41D5-84D012F1F42D}"/>
              </a:ext>
            </a:extLst>
          </p:cNvPr>
          <p:cNvSpPr/>
          <p:nvPr/>
        </p:nvSpPr>
        <p:spPr>
          <a:xfrm>
            <a:off x="8001001" y="4255294"/>
            <a:ext cx="3467100" cy="2205951"/>
          </a:xfrm>
          <a:prstGeom prst="rect">
            <a:avLst/>
          </a:prstGeom>
          <a:solidFill>
            <a:srgbClr val="FFF1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48ABA861-8B9A-72C6-11F2-6E188C11CF06}"/>
              </a:ext>
            </a:extLst>
          </p:cNvPr>
          <p:cNvSpPr/>
          <p:nvPr/>
        </p:nvSpPr>
        <p:spPr>
          <a:xfrm>
            <a:off x="548640" y="3681217"/>
            <a:ext cx="3642359" cy="2787630"/>
          </a:xfrm>
          <a:prstGeom prst="rect">
            <a:avLst/>
          </a:prstGeom>
          <a:solidFill>
            <a:srgbClr val="FFF1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F18F9F1E-4CC7-DD16-30A4-C3081AC555B2}"/>
              </a:ext>
            </a:extLst>
          </p:cNvPr>
          <p:cNvSpPr/>
          <p:nvPr/>
        </p:nvSpPr>
        <p:spPr>
          <a:xfrm>
            <a:off x="8001001" y="2064914"/>
            <a:ext cx="3467100" cy="2044263"/>
          </a:xfrm>
          <a:prstGeom prst="rect">
            <a:avLst/>
          </a:prstGeom>
          <a:solidFill>
            <a:srgbClr val="FFF1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CA69B62F-0063-F3A7-1456-FDCCA1BAA2D1}"/>
              </a:ext>
            </a:extLst>
          </p:cNvPr>
          <p:cNvSpPr txBox="1"/>
          <p:nvPr/>
        </p:nvSpPr>
        <p:spPr>
          <a:xfrm>
            <a:off x="680720" y="3796060"/>
            <a:ext cx="3256280" cy="2416046"/>
          </a:xfrm>
          <a:prstGeom prst="rect">
            <a:avLst/>
          </a:prstGeom>
          <a:noFill/>
        </p:spPr>
        <p:txBody>
          <a:bodyPr wrap="square">
            <a:spAutoFit/>
          </a:bodyPr>
          <a:lstStyle/>
          <a:p>
            <a:r>
              <a:rPr lang="fr-FR" sz="1600" b="1" dirty="0">
                <a:solidFill>
                  <a:schemeClr val="bg2">
                    <a:lumMod val="10000"/>
                  </a:schemeClr>
                </a:solidFill>
                <a:effectLst/>
              </a:rPr>
              <a:t>Un concours spécial pour enseigner dans le premier degré</a:t>
            </a:r>
          </a:p>
          <a:p>
            <a:r>
              <a:rPr lang="fr-FR" sz="1400" i="1" dirty="0">
                <a:solidFill>
                  <a:schemeClr val="bg2">
                    <a:lumMod val="10000"/>
                  </a:schemeClr>
                </a:solidFill>
                <a:effectLst/>
                <a:latin typeface="+mj-lt"/>
              </a:rPr>
              <a:t>Sections bilingues français-occitan de l'enseignement public</a:t>
            </a:r>
          </a:p>
          <a:p>
            <a:r>
              <a:rPr lang="fr-FR" sz="1300" dirty="0">
                <a:solidFill>
                  <a:schemeClr val="bg2">
                    <a:lumMod val="10000"/>
                  </a:schemeClr>
                </a:solidFill>
                <a:effectLst/>
              </a:rPr>
              <a:t>L'Éducation nationale recrute chaque année de jeunes </a:t>
            </a:r>
            <a:r>
              <a:rPr lang="fr-FR" sz="1300" dirty="0" err="1">
                <a:solidFill>
                  <a:schemeClr val="bg2">
                    <a:lumMod val="10000"/>
                  </a:schemeClr>
                </a:solidFill>
                <a:effectLst/>
              </a:rPr>
              <a:t>enseignant.e.s</a:t>
            </a:r>
            <a:r>
              <a:rPr lang="fr-FR" sz="1300" dirty="0">
                <a:solidFill>
                  <a:schemeClr val="bg2">
                    <a:lumMod val="10000"/>
                  </a:schemeClr>
                </a:solidFill>
                <a:effectLst/>
              </a:rPr>
              <a:t> qui maîtrisent la langue occitane, à l'écrit comme à l'oral. Ces </a:t>
            </a:r>
            <a:r>
              <a:rPr lang="fr-FR" sz="1300" dirty="0" err="1">
                <a:solidFill>
                  <a:schemeClr val="bg2">
                    <a:lumMod val="10000"/>
                  </a:schemeClr>
                </a:solidFill>
                <a:effectLst/>
              </a:rPr>
              <a:t>enseignant.e.s</a:t>
            </a:r>
            <a:r>
              <a:rPr lang="fr-FR" sz="1300" dirty="0">
                <a:solidFill>
                  <a:schemeClr val="bg2">
                    <a:lumMod val="10000"/>
                  </a:schemeClr>
                </a:solidFill>
                <a:effectLst/>
              </a:rPr>
              <a:t> seront </a:t>
            </a:r>
            <a:r>
              <a:rPr lang="fr-FR" sz="1300" dirty="0" err="1">
                <a:solidFill>
                  <a:schemeClr val="bg2">
                    <a:lumMod val="10000"/>
                  </a:schemeClr>
                </a:solidFill>
                <a:effectLst/>
              </a:rPr>
              <a:t>chargé.e.s</a:t>
            </a:r>
            <a:r>
              <a:rPr lang="fr-FR" sz="1300" dirty="0">
                <a:solidFill>
                  <a:schemeClr val="bg2">
                    <a:lumMod val="10000"/>
                  </a:schemeClr>
                </a:solidFill>
                <a:effectLst/>
              </a:rPr>
              <a:t> d'enseigner les mathématiques, les sciences, les arts, l'histoire et la géographie, l'éducation musicale... en occitan. </a:t>
            </a:r>
          </a:p>
        </p:txBody>
      </p:sp>
      <p:sp>
        <p:nvSpPr>
          <p:cNvPr id="26" name="ZoneTexte 25">
            <a:extLst>
              <a:ext uri="{FF2B5EF4-FFF2-40B4-BE49-F238E27FC236}">
                <a16:creationId xmlns:a16="http://schemas.microsoft.com/office/drawing/2014/main" id="{138709B1-4470-08AD-F818-22AAEEB84E09}"/>
              </a:ext>
            </a:extLst>
          </p:cNvPr>
          <p:cNvSpPr txBox="1"/>
          <p:nvPr/>
        </p:nvSpPr>
        <p:spPr>
          <a:xfrm>
            <a:off x="4453889" y="2197408"/>
            <a:ext cx="3343911" cy="2523768"/>
          </a:xfrm>
          <a:prstGeom prst="rect">
            <a:avLst/>
          </a:prstGeom>
          <a:noFill/>
        </p:spPr>
        <p:txBody>
          <a:bodyPr wrap="square">
            <a:spAutoFit/>
          </a:bodyPr>
          <a:lstStyle/>
          <a:p>
            <a:r>
              <a:rPr lang="fr-FR" b="1" dirty="0">
                <a:solidFill>
                  <a:schemeClr val="bg2">
                    <a:lumMod val="10000"/>
                  </a:schemeClr>
                </a:solidFill>
                <a:effectLst/>
              </a:rPr>
              <a:t>Le CAPES d'occitan</a:t>
            </a:r>
          </a:p>
          <a:p>
            <a:r>
              <a:rPr lang="fr-FR" sz="1400" i="1" dirty="0">
                <a:solidFill>
                  <a:schemeClr val="bg2">
                    <a:lumMod val="10000"/>
                  </a:schemeClr>
                </a:solidFill>
                <a:effectLst/>
              </a:rPr>
              <a:t>​Enseignement secondaire de l'enseignement public</a:t>
            </a:r>
            <a:endParaRPr lang="fr-FR" sz="1400" dirty="0">
              <a:solidFill>
                <a:schemeClr val="bg2">
                  <a:lumMod val="10000"/>
                </a:schemeClr>
              </a:solidFill>
              <a:effectLst/>
            </a:endParaRPr>
          </a:p>
          <a:p>
            <a:r>
              <a:rPr lang="fr-FR" sz="1400" dirty="0">
                <a:solidFill>
                  <a:schemeClr val="bg2">
                    <a:lumMod val="10000"/>
                  </a:schemeClr>
                </a:solidFill>
                <a:effectLst/>
              </a:rPr>
              <a:t>L'enseignement dans le second degré (collège, lycée) s'effectue après obtention du "Certificat d'aptitude au professorat de l'enseignement du second degré d'occitan-langue d'oc" (ou CAPES d'occitan-langue d'oc). Il s'agit de recruter des </a:t>
            </a:r>
            <a:r>
              <a:rPr lang="fr-FR" sz="1400" dirty="0" err="1">
                <a:solidFill>
                  <a:schemeClr val="bg2">
                    <a:lumMod val="10000"/>
                  </a:schemeClr>
                </a:solidFill>
                <a:effectLst/>
              </a:rPr>
              <a:t>enseignant.e.s</a:t>
            </a:r>
            <a:r>
              <a:rPr lang="fr-FR" sz="1400" dirty="0">
                <a:solidFill>
                  <a:schemeClr val="bg2">
                    <a:lumMod val="10000"/>
                  </a:schemeClr>
                </a:solidFill>
                <a:effectLst/>
              </a:rPr>
              <a:t> d'occitan pour les collèges et les lycées des Pays d'Oc. </a:t>
            </a:r>
          </a:p>
        </p:txBody>
      </p:sp>
      <p:sp>
        <p:nvSpPr>
          <p:cNvPr id="28" name="ZoneTexte 27">
            <a:extLst>
              <a:ext uri="{FF2B5EF4-FFF2-40B4-BE49-F238E27FC236}">
                <a16:creationId xmlns:a16="http://schemas.microsoft.com/office/drawing/2014/main" id="{7AB7DFE9-6B9E-8783-8D8C-0916C253815A}"/>
              </a:ext>
            </a:extLst>
          </p:cNvPr>
          <p:cNvSpPr txBox="1"/>
          <p:nvPr/>
        </p:nvSpPr>
        <p:spPr>
          <a:xfrm>
            <a:off x="4487741" y="4932208"/>
            <a:ext cx="3310059" cy="1508105"/>
          </a:xfrm>
          <a:prstGeom prst="rect">
            <a:avLst/>
          </a:prstGeom>
          <a:noFill/>
        </p:spPr>
        <p:txBody>
          <a:bodyPr wrap="square">
            <a:spAutoFit/>
          </a:bodyPr>
          <a:lstStyle/>
          <a:p>
            <a:r>
              <a:rPr lang="fr-FR" b="1" dirty="0">
                <a:solidFill>
                  <a:schemeClr val="bg2">
                    <a:lumMod val="10000"/>
                  </a:schemeClr>
                </a:solidFill>
                <a:effectLst/>
              </a:rPr>
              <a:t>Le CAFEP d'occitan</a:t>
            </a:r>
          </a:p>
          <a:p>
            <a:r>
              <a:rPr lang="fr-FR" sz="1400" i="1" dirty="0">
                <a:solidFill>
                  <a:schemeClr val="bg2">
                    <a:lumMod val="10000"/>
                  </a:schemeClr>
                </a:solidFill>
                <a:effectLst/>
              </a:rPr>
              <a:t>Enseignement secondaire de l'enseignement privé</a:t>
            </a:r>
            <a:endParaRPr lang="fr-FR" sz="1400" dirty="0">
              <a:solidFill>
                <a:schemeClr val="bg2">
                  <a:lumMod val="10000"/>
                </a:schemeClr>
              </a:solidFill>
              <a:effectLst/>
            </a:endParaRPr>
          </a:p>
          <a:p>
            <a:r>
              <a:rPr lang="fr-FR" b="1" i="1" dirty="0">
                <a:solidFill>
                  <a:schemeClr val="bg2">
                    <a:lumMod val="10000"/>
                  </a:schemeClr>
                </a:solidFill>
                <a:effectLst/>
              </a:rPr>
              <a:t>​</a:t>
            </a:r>
            <a:r>
              <a:rPr lang="fr-FR" sz="1400" dirty="0">
                <a:solidFill>
                  <a:schemeClr val="bg2">
                    <a:lumMod val="10000"/>
                  </a:schemeClr>
                </a:solidFill>
                <a:effectLst/>
              </a:rPr>
              <a:t>Le CAFEP est l'équivalent du CAPES pour l'enseignement privé. </a:t>
            </a:r>
          </a:p>
          <a:p>
            <a:r>
              <a:rPr lang="fr-FR" sz="1400" dirty="0">
                <a:solidFill>
                  <a:schemeClr val="bg2">
                    <a:lumMod val="10000"/>
                  </a:schemeClr>
                </a:solidFill>
                <a:effectLst/>
              </a:rPr>
              <a:t>​</a:t>
            </a:r>
          </a:p>
        </p:txBody>
      </p:sp>
      <p:sp>
        <p:nvSpPr>
          <p:cNvPr id="30" name="ZoneTexte 29">
            <a:extLst>
              <a:ext uri="{FF2B5EF4-FFF2-40B4-BE49-F238E27FC236}">
                <a16:creationId xmlns:a16="http://schemas.microsoft.com/office/drawing/2014/main" id="{15D17CB5-F5E4-AA02-FBF1-9D4C9A0FA882}"/>
              </a:ext>
            </a:extLst>
          </p:cNvPr>
          <p:cNvSpPr txBox="1"/>
          <p:nvPr/>
        </p:nvSpPr>
        <p:spPr>
          <a:xfrm>
            <a:off x="8044180" y="2170546"/>
            <a:ext cx="3423921" cy="1938992"/>
          </a:xfrm>
          <a:prstGeom prst="rect">
            <a:avLst/>
          </a:prstGeom>
          <a:noFill/>
        </p:spPr>
        <p:txBody>
          <a:bodyPr wrap="square">
            <a:spAutoFit/>
          </a:bodyPr>
          <a:lstStyle/>
          <a:p>
            <a:r>
              <a:rPr lang="fr-FR" b="1" dirty="0">
                <a:solidFill>
                  <a:schemeClr val="bg2">
                    <a:lumMod val="10000"/>
                  </a:schemeClr>
                </a:solidFill>
                <a:effectLst/>
              </a:rPr>
              <a:t>L'agrégation d'occitan</a:t>
            </a:r>
          </a:p>
          <a:p>
            <a:r>
              <a:rPr lang="fr-FR" sz="1400" i="1" dirty="0">
                <a:solidFill>
                  <a:schemeClr val="bg2">
                    <a:lumMod val="10000"/>
                  </a:schemeClr>
                </a:solidFill>
                <a:effectLst/>
              </a:rPr>
              <a:t>Enseignement secondaire et enseignement supérieur</a:t>
            </a:r>
            <a:endParaRPr lang="fr-FR" sz="1400" dirty="0">
              <a:solidFill>
                <a:schemeClr val="bg2">
                  <a:lumMod val="10000"/>
                </a:schemeClr>
              </a:solidFill>
              <a:effectLst/>
            </a:endParaRPr>
          </a:p>
          <a:p>
            <a:r>
              <a:rPr lang="fr-FR" b="1" i="1" dirty="0">
                <a:solidFill>
                  <a:schemeClr val="bg2">
                    <a:lumMod val="10000"/>
                  </a:schemeClr>
                </a:solidFill>
                <a:effectLst/>
              </a:rPr>
              <a:t>​</a:t>
            </a:r>
            <a:r>
              <a:rPr lang="fr-FR" sz="1400" dirty="0">
                <a:solidFill>
                  <a:schemeClr val="bg2">
                    <a:lumMod val="10000"/>
                  </a:schemeClr>
                </a:solidFill>
                <a:effectLst/>
              </a:rPr>
              <a:t>L'agrégation des langues de France a été créée en 2017. Elle est divisée en sections correspondant aux langues régionales actuellement reconnues : basque, breton, catalan, corse, créole, occitan.</a:t>
            </a:r>
          </a:p>
        </p:txBody>
      </p:sp>
      <p:sp>
        <p:nvSpPr>
          <p:cNvPr id="32" name="ZoneTexte 31">
            <a:extLst>
              <a:ext uri="{FF2B5EF4-FFF2-40B4-BE49-F238E27FC236}">
                <a16:creationId xmlns:a16="http://schemas.microsoft.com/office/drawing/2014/main" id="{57F05397-AB16-FB41-0974-3BCAEAA757C4}"/>
              </a:ext>
            </a:extLst>
          </p:cNvPr>
          <p:cNvSpPr txBox="1"/>
          <p:nvPr/>
        </p:nvSpPr>
        <p:spPr>
          <a:xfrm>
            <a:off x="8044180" y="4342378"/>
            <a:ext cx="3423921" cy="2000548"/>
          </a:xfrm>
          <a:prstGeom prst="rect">
            <a:avLst/>
          </a:prstGeom>
          <a:noFill/>
        </p:spPr>
        <p:txBody>
          <a:bodyPr wrap="square">
            <a:spAutoFit/>
          </a:bodyPr>
          <a:lstStyle/>
          <a:p>
            <a:r>
              <a:rPr lang="fr-FR" b="1" dirty="0">
                <a:solidFill>
                  <a:schemeClr val="bg2">
                    <a:lumMod val="10000"/>
                  </a:schemeClr>
                </a:solidFill>
                <a:effectLst/>
              </a:rPr>
              <a:t>Devenir </a:t>
            </a:r>
            <a:r>
              <a:rPr lang="fr-FR" b="1" dirty="0" err="1">
                <a:solidFill>
                  <a:schemeClr val="bg2">
                    <a:lumMod val="10000"/>
                  </a:schemeClr>
                </a:solidFill>
                <a:effectLst/>
              </a:rPr>
              <a:t>professeur.e</a:t>
            </a:r>
            <a:r>
              <a:rPr lang="fr-FR" b="1" dirty="0">
                <a:solidFill>
                  <a:schemeClr val="bg2">
                    <a:lumMod val="10000"/>
                  </a:schemeClr>
                </a:solidFill>
                <a:effectLst/>
              </a:rPr>
              <a:t> dans l'enseignement associatif</a:t>
            </a:r>
          </a:p>
          <a:p>
            <a:r>
              <a:rPr lang="fr-FR" sz="1400" i="1" dirty="0">
                <a:solidFill>
                  <a:schemeClr val="bg2">
                    <a:lumMod val="10000"/>
                  </a:schemeClr>
                </a:solidFill>
                <a:effectLst/>
              </a:rPr>
              <a:t>Ecoles Calandreta sous contrat avec l'Etat </a:t>
            </a:r>
            <a:endParaRPr lang="fr-FR" sz="1400" dirty="0">
              <a:solidFill>
                <a:schemeClr val="bg2">
                  <a:lumMod val="10000"/>
                </a:schemeClr>
              </a:solidFill>
              <a:effectLst/>
            </a:endParaRPr>
          </a:p>
          <a:p>
            <a:r>
              <a:rPr lang="fr-FR" b="1" i="1" dirty="0">
                <a:solidFill>
                  <a:schemeClr val="bg2">
                    <a:lumMod val="10000"/>
                  </a:schemeClr>
                </a:solidFill>
                <a:effectLst/>
              </a:rPr>
              <a:t>​</a:t>
            </a:r>
            <a:r>
              <a:rPr lang="fr-FR" sz="1400" dirty="0">
                <a:effectLst/>
              </a:rPr>
              <a:t>Pour travailler en tant qu'</a:t>
            </a:r>
            <a:r>
              <a:rPr lang="fr-FR" sz="1400" dirty="0" err="1">
                <a:effectLst/>
              </a:rPr>
              <a:t>enseignant.e</a:t>
            </a:r>
            <a:r>
              <a:rPr lang="fr-FR" sz="1400" dirty="0">
                <a:effectLst/>
              </a:rPr>
              <a:t> dans le réseau associatif des écoles immersives Calandretas, il faut se former par l'intermédiaire de l'établissement d'enseignement supérieur APRENE. </a:t>
            </a:r>
            <a:endParaRPr lang="fr-FR" dirty="0">
              <a:effectLst/>
            </a:endParaRPr>
          </a:p>
        </p:txBody>
      </p:sp>
      <p:pic>
        <p:nvPicPr>
          <p:cNvPr id="37" name="Image 36" descr="Une image contenant texte, Police, logo, Graphique&#10;&#10;Description générée automatiquement">
            <a:extLst>
              <a:ext uri="{FF2B5EF4-FFF2-40B4-BE49-F238E27FC236}">
                <a16:creationId xmlns:a16="http://schemas.microsoft.com/office/drawing/2014/main" id="{4127C58B-08E4-72DF-4802-3AF1DDF057F2}"/>
              </a:ext>
            </a:extLst>
          </p:cNvPr>
          <p:cNvPicPr>
            <a:picLocks noChangeAspect="1"/>
          </p:cNvPicPr>
          <p:nvPr/>
        </p:nvPicPr>
        <p:blipFill rotWithShape="1">
          <a:blip r:embed="rId2">
            <a:extLst>
              <a:ext uri="{28A0092B-C50C-407E-A947-70E740481C1C}">
                <a14:useLocalDpi xmlns:a14="http://schemas.microsoft.com/office/drawing/2010/main" val="0"/>
              </a:ext>
            </a:extLst>
          </a:blip>
          <a:srcRect l="20370" t="16667" r="19815" b="52593"/>
          <a:stretch/>
        </p:blipFill>
        <p:spPr>
          <a:xfrm>
            <a:off x="519701" y="2021693"/>
            <a:ext cx="848891" cy="458805"/>
          </a:xfrm>
          <a:prstGeom prst="rect">
            <a:avLst/>
          </a:prstGeom>
        </p:spPr>
      </p:pic>
    </p:spTree>
    <p:extLst>
      <p:ext uri="{BB962C8B-B14F-4D97-AF65-F5344CB8AC3E}">
        <p14:creationId xmlns:p14="http://schemas.microsoft.com/office/powerpoint/2010/main" val="353687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C511237-028F-4B42-74BF-751B94D04AAB}"/>
              </a:ext>
            </a:extLst>
          </p:cNvPr>
          <p:cNvSpPr/>
          <p:nvPr/>
        </p:nvSpPr>
        <p:spPr>
          <a:xfrm>
            <a:off x="0" y="0"/>
            <a:ext cx="551543" cy="6897525"/>
          </a:xfrm>
          <a:prstGeom prst="rect">
            <a:avLst/>
          </a:prstGeom>
          <a:solidFill>
            <a:srgbClr val="FFB9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CC6B4829-0FCF-9794-110C-BA75E7C06D90}"/>
              </a:ext>
            </a:extLst>
          </p:cNvPr>
          <p:cNvSpPr txBox="1"/>
          <p:nvPr/>
        </p:nvSpPr>
        <p:spPr>
          <a:xfrm rot="16200000">
            <a:off x="-3015335" y="3418727"/>
            <a:ext cx="6320961" cy="369332"/>
          </a:xfrm>
          <a:prstGeom prst="rect">
            <a:avLst/>
          </a:prstGeom>
          <a:noFill/>
        </p:spPr>
        <p:txBody>
          <a:bodyPr vert="wordArtVert" wrap="square" rtlCol="0">
            <a:spAutoFit/>
          </a:bodyPr>
          <a:lstStyle/>
          <a:p>
            <a:r>
              <a:rPr lang="fr-FR" sz="2800" b="1" dirty="0">
                <a:solidFill>
                  <a:schemeClr val="bg1"/>
                </a:solidFill>
              </a:rPr>
              <a:t>INSTITUCIONS</a:t>
            </a:r>
          </a:p>
        </p:txBody>
      </p:sp>
      <p:pic>
        <p:nvPicPr>
          <p:cNvPr id="19" name="Image 18" descr="Une image contenant texte, Visage humain, habits, homme&#10;&#10;Description générée automatiquement">
            <a:extLst>
              <a:ext uri="{FF2B5EF4-FFF2-40B4-BE49-F238E27FC236}">
                <a16:creationId xmlns:a16="http://schemas.microsoft.com/office/drawing/2014/main" id="{0F3B8421-85A7-8A82-D56F-57AB8F0B4321}"/>
              </a:ext>
            </a:extLst>
          </p:cNvPr>
          <p:cNvPicPr>
            <a:picLocks noChangeAspect="1"/>
          </p:cNvPicPr>
          <p:nvPr/>
        </p:nvPicPr>
        <p:blipFill rotWithShape="1">
          <a:blip r:embed="rId2">
            <a:extLst>
              <a:ext uri="{28A0092B-C50C-407E-A947-70E740481C1C}">
                <a14:useLocalDpi xmlns:a14="http://schemas.microsoft.com/office/drawing/2010/main" val="0"/>
              </a:ext>
            </a:extLst>
          </a:blip>
          <a:srcRect t="3103"/>
          <a:stretch/>
        </p:blipFill>
        <p:spPr>
          <a:xfrm>
            <a:off x="6923314" y="0"/>
            <a:ext cx="5308207" cy="6858000"/>
          </a:xfrm>
          <a:prstGeom prst="rect">
            <a:avLst/>
          </a:prstGeom>
        </p:spPr>
      </p:pic>
      <p:sp>
        <p:nvSpPr>
          <p:cNvPr id="20" name="ZoneTexte 19">
            <a:extLst>
              <a:ext uri="{FF2B5EF4-FFF2-40B4-BE49-F238E27FC236}">
                <a16:creationId xmlns:a16="http://schemas.microsoft.com/office/drawing/2014/main" id="{B8EE5F8F-3D3A-6240-47E9-67BA78FFBE11}"/>
              </a:ext>
            </a:extLst>
          </p:cNvPr>
          <p:cNvSpPr txBox="1"/>
          <p:nvPr/>
        </p:nvSpPr>
        <p:spPr>
          <a:xfrm>
            <a:off x="2129155" y="442912"/>
            <a:ext cx="4572427" cy="1692771"/>
          </a:xfrm>
          <a:prstGeom prst="rect">
            <a:avLst/>
          </a:prstGeom>
          <a:noFill/>
        </p:spPr>
        <p:txBody>
          <a:bodyPr wrap="square" rtlCol="0">
            <a:spAutoFit/>
          </a:bodyPr>
          <a:lstStyle/>
          <a:p>
            <a:r>
              <a:rPr lang="fr-FR" sz="2400" b="1" dirty="0"/>
              <a:t>Office public de la langue occitane </a:t>
            </a:r>
          </a:p>
          <a:p>
            <a:r>
              <a:rPr lang="fr-FR" sz="1600" dirty="0"/>
              <a:t>Groupement d’intérêt public rassemblant la Région Nouvelle Aquitaine, la Région Occitanie et l’Etat (Ministère de l’Education nationale et Ministère de la Culture) et ayant pour mission le pilotage de la politique linguistique.</a:t>
            </a:r>
          </a:p>
        </p:txBody>
      </p:sp>
      <p:sp>
        <p:nvSpPr>
          <p:cNvPr id="21" name="ZoneTexte 20">
            <a:extLst>
              <a:ext uri="{FF2B5EF4-FFF2-40B4-BE49-F238E27FC236}">
                <a16:creationId xmlns:a16="http://schemas.microsoft.com/office/drawing/2014/main" id="{F7BB0841-23DB-0FE6-9964-6516339AD839}"/>
              </a:ext>
            </a:extLst>
          </p:cNvPr>
          <p:cNvSpPr txBox="1"/>
          <p:nvPr/>
        </p:nvSpPr>
        <p:spPr>
          <a:xfrm>
            <a:off x="2129155" y="2510786"/>
            <a:ext cx="4472386" cy="2185214"/>
          </a:xfrm>
          <a:prstGeom prst="rect">
            <a:avLst/>
          </a:prstGeom>
          <a:noFill/>
        </p:spPr>
        <p:txBody>
          <a:bodyPr wrap="square" rtlCol="0">
            <a:spAutoFit/>
          </a:bodyPr>
          <a:lstStyle/>
          <a:p>
            <a:r>
              <a:rPr lang="fr-FR" sz="2400" b="1" dirty="0"/>
              <a:t>Centre international de recherche et de documentation occitanes - Institut Occitan de Cultura</a:t>
            </a:r>
          </a:p>
          <a:p>
            <a:r>
              <a:rPr lang="fr-FR" sz="1600"/>
              <a:t>Etablissement </a:t>
            </a:r>
            <a:r>
              <a:rPr lang="fr-FR" sz="1600" dirty="0"/>
              <a:t>public de coopération culturelle à vocation nationale et internationale chargé de la sauvegarde et de la valorisation du patrimoine occitan.</a:t>
            </a:r>
          </a:p>
        </p:txBody>
      </p:sp>
      <p:sp>
        <p:nvSpPr>
          <p:cNvPr id="22" name="ZoneTexte 21">
            <a:extLst>
              <a:ext uri="{FF2B5EF4-FFF2-40B4-BE49-F238E27FC236}">
                <a16:creationId xmlns:a16="http://schemas.microsoft.com/office/drawing/2014/main" id="{CE772134-3974-1A86-EF38-7A32472F327D}"/>
              </a:ext>
            </a:extLst>
          </p:cNvPr>
          <p:cNvSpPr txBox="1"/>
          <p:nvPr/>
        </p:nvSpPr>
        <p:spPr>
          <a:xfrm>
            <a:off x="2129155" y="5071103"/>
            <a:ext cx="4099931" cy="1569660"/>
          </a:xfrm>
          <a:prstGeom prst="rect">
            <a:avLst/>
          </a:prstGeom>
          <a:noFill/>
        </p:spPr>
        <p:txBody>
          <a:bodyPr wrap="square" rtlCol="0">
            <a:spAutoFit/>
          </a:bodyPr>
          <a:lstStyle/>
          <a:p>
            <a:r>
              <a:rPr lang="fr-FR" sz="2400" b="1" dirty="0"/>
              <a:t>Congrès permanent de la langue occitane </a:t>
            </a:r>
          </a:p>
          <a:p>
            <a:r>
              <a:rPr lang="fr-FR" sz="1600" dirty="0"/>
              <a:t>Organisme interrégional de régulation de la langue occitane qui rassemble les institutions et les fédérations historiques occitanes.</a:t>
            </a:r>
          </a:p>
        </p:txBody>
      </p:sp>
      <p:pic>
        <p:nvPicPr>
          <p:cNvPr id="24" name="Image 23" descr="Une image contenant texte, Police, logo, Graphique&#10;&#10;Description générée automatiquement">
            <a:extLst>
              <a:ext uri="{FF2B5EF4-FFF2-40B4-BE49-F238E27FC236}">
                <a16:creationId xmlns:a16="http://schemas.microsoft.com/office/drawing/2014/main" id="{0E965DBB-5857-B944-0E21-1AA083F2E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150" y="5722098"/>
            <a:ext cx="1132819" cy="267670"/>
          </a:xfrm>
          <a:prstGeom prst="rect">
            <a:avLst/>
          </a:prstGeom>
        </p:spPr>
      </p:pic>
      <p:pic>
        <p:nvPicPr>
          <p:cNvPr id="28" name="Image 27" descr="Une image contenant texte, Graphique, logo, graphisme&#10;&#10;Description générée automatiquement">
            <a:extLst>
              <a:ext uri="{FF2B5EF4-FFF2-40B4-BE49-F238E27FC236}">
                <a16:creationId xmlns:a16="http://schemas.microsoft.com/office/drawing/2014/main" id="{969E3FC8-7A5A-16DC-198E-81D83688C5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309" y="2857935"/>
            <a:ext cx="936625" cy="1142129"/>
          </a:xfrm>
          <a:prstGeom prst="rect">
            <a:avLst/>
          </a:prstGeom>
        </p:spPr>
      </p:pic>
      <p:pic>
        <p:nvPicPr>
          <p:cNvPr id="29" name="Image 28" descr="Une image contenant texte, Police, capture d’écran, affiche&#10;&#10;Description générée automatiquement">
            <a:extLst>
              <a:ext uri="{FF2B5EF4-FFF2-40B4-BE49-F238E27FC236}">
                <a16:creationId xmlns:a16="http://schemas.microsoft.com/office/drawing/2014/main" id="{EF3E8020-03CE-046C-EA21-F675661DA7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400" y="747282"/>
            <a:ext cx="706441" cy="1084029"/>
          </a:xfrm>
          <a:prstGeom prst="rect">
            <a:avLst/>
          </a:prstGeom>
        </p:spPr>
      </p:pic>
    </p:spTree>
    <p:extLst>
      <p:ext uri="{BB962C8B-B14F-4D97-AF65-F5344CB8AC3E}">
        <p14:creationId xmlns:p14="http://schemas.microsoft.com/office/powerpoint/2010/main" val="13905857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7DB073AFB51A4E9DC5959BB755AF1F" ma:contentTypeVersion="18" ma:contentTypeDescription="Crée un document." ma:contentTypeScope="" ma:versionID="3ef3d3aef8d38de1ffe7824d942dd781">
  <xsd:schema xmlns:xsd="http://www.w3.org/2001/XMLSchema" xmlns:xs="http://www.w3.org/2001/XMLSchema" xmlns:p="http://schemas.microsoft.com/office/2006/metadata/properties" xmlns:ns2="860a6414-3f8d-41ed-bcc0-0e28fba09214" xmlns:ns3="c5d9cd15-6577-4e7c-bc49-8e98ead64d27" targetNamespace="http://schemas.microsoft.com/office/2006/metadata/properties" ma:root="true" ma:fieldsID="6756b58a087d938eab287e02ddbdd873" ns2:_="" ns3:_="">
    <xsd:import namespace="860a6414-3f8d-41ed-bcc0-0e28fba09214"/>
    <xsd:import namespace="c5d9cd15-6577-4e7c-bc49-8e98ead64d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0a6414-3f8d-41ed-bcc0-0e28fba092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État de validation" ma:internalName="_x00c9_tat_x0020_de_x0020_validation">
      <xsd:simpleType>
        <xsd:restriction base="dms:Text"/>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18dfcb87-1564-492c-bcc5-179981aedd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9cd15-6577-4e7c-bc49-8e98ead64d27"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282dee53-dd06-4201-83cf-c3feeb69da63}" ma:internalName="TaxCatchAll" ma:showField="CatchAllData" ma:web="c5d9cd15-6577-4e7c-bc49-8e98ead64d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0a6414-3f8d-41ed-bcc0-0e28fba09214">
      <Terms xmlns="http://schemas.microsoft.com/office/infopath/2007/PartnerControls"/>
    </lcf76f155ced4ddcb4097134ff3c332f>
    <TaxCatchAll xmlns="c5d9cd15-6577-4e7c-bc49-8e98ead64d27" xsi:nil="true"/>
    <_Flow_SignoffStatus xmlns="860a6414-3f8d-41ed-bcc0-0e28fba09214" xsi:nil="true"/>
  </documentManagement>
</p:properties>
</file>

<file path=customXml/itemProps1.xml><?xml version="1.0" encoding="utf-8"?>
<ds:datastoreItem xmlns:ds="http://schemas.openxmlformats.org/officeDocument/2006/customXml" ds:itemID="{4EE84DB3-C478-48BD-BDB3-7D2B68B9DE94}"/>
</file>

<file path=customXml/itemProps2.xml><?xml version="1.0" encoding="utf-8"?>
<ds:datastoreItem xmlns:ds="http://schemas.openxmlformats.org/officeDocument/2006/customXml" ds:itemID="{7A86B53D-8C6B-4E9D-B474-D892E4BD25A7}"/>
</file>

<file path=customXml/itemProps3.xml><?xml version="1.0" encoding="utf-8"?>
<ds:datastoreItem xmlns:ds="http://schemas.openxmlformats.org/officeDocument/2006/customXml" ds:itemID="{42B20057-1131-431C-9F6F-F145AF30D43E}"/>
</file>

<file path=docProps/app.xml><?xml version="1.0" encoding="utf-8"?>
<Properties xmlns="http://schemas.openxmlformats.org/officeDocument/2006/extended-properties" xmlns:vt="http://schemas.openxmlformats.org/officeDocument/2006/docPropsVTypes">
  <TotalTime>194</TotalTime>
  <Words>1088</Words>
  <Application>Microsoft Office PowerPoint</Application>
  <PresentationFormat>Grand écran</PresentationFormat>
  <Paragraphs>102</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avenir-lt-w01_85-heavy1475544</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Gael TABARLY</dc:creator>
  <cp:lastModifiedBy>Gael TABARLY</cp:lastModifiedBy>
  <cp:revision>1</cp:revision>
  <dcterms:created xsi:type="dcterms:W3CDTF">2023-08-03T11:26:15Z</dcterms:created>
  <dcterms:modified xsi:type="dcterms:W3CDTF">2023-08-03T14:41:25Z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0x010100217DB073AFB51A4E9DC5959BB755AF1F</vt:lpwstr>
  </property>
</Properties>
</file>